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25"/>
  </p:notesMasterIdLst>
  <p:sldIdLst>
    <p:sldId id="353" r:id="rId2"/>
    <p:sldId id="355" r:id="rId3"/>
    <p:sldId id="354" r:id="rId4"/>
    <p:sldId id="350" r:id="rId5"/>
    <p:sldId id="315" r:id="rId6"/>
    <p:sldId id="314" r:id="rId7"/>
    <p:sldId id="274" r:id="rId8"/>
    <p:sldId id="322" r:id="rId9"/>
    <p:sldId id="323" r:id="rId10"/>
    <p:sldId id="324" r:id="rId11"/>
    <p:sldId id="329" r:id="rId12"/>
    <p:sldId id="332" r:id="rId13"/>
    <p:sldId id="357" r:id="rId14"/>
    <p:sldId id="358" r:id="rId15"/>
    <p:sldId id="345" r:id="rId16"/>
    <p:sldId id="337" r:id="rId17"/>
    <p:sldId id="338" r:id="rId18"/>
    <p:sldId id="359" r:id="rId19"/>
    <p:sldId id="347" r:id="rId20"/>
    <p:sldId id="348" r:id="rId21"/>
    <p:sldId id="349" r:id="rId22"/>
    <p:sldId id="346" r:id="rId23"/>
    <p:sldId id="290" r:id="rId24"/>
  </p:sldIdLst>
  <p:sldSz cx="9144000" cy="5143500" type="screen16x9"/>
  <p:notesSz cx="6858000" cy="9144000"/>
  <p:embeddedFontLs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Mono" panose="00000009000000000000" pitchFamily="49" charset="0"/>
      <p:regular r:id="rId34"/>
      <p:bold r:id="rId35"/>
      <p:italic r:id="rId36"/>
      <p:boldItalic r:id="rId37"/>
    </p:embeddedFont>
    <p:embeddedFont>
      <p:font typeface="Roboto Mono Medium" panose="00000009000000000000" pitchFamily="49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CC6D16-A1C9-40DE-9730-70753D987A30}">
  <a:tblStyle styleId="{0DCC6D16-A1C9-40DE-9730-70753D987A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-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9435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a1242414e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a1242414e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8423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a1242414e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a1242414e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2824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a1242414e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a1242414e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000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a1242414e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a1242414e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6684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a1242414e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a1242414e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005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a1242414e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a1242414e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679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a1242414e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a1242414e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249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a1242414e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a1242414e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4088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a1242414e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a1242414e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938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a1242414e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a1242414e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016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a1242414e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a1242414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081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a1242414e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a1242414e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473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a1242414e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a1242414e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757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a1242414e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a1242414e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763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8b385fd27f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8b385fd27f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a1242414e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a1242414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26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a1242414e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a1242414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98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a1242414e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a1242414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290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a1242414e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a1242414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88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a1242414e1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a1242414e1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a1242414e1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a1242414e1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224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a1242414e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a1242414e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9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637900" y="1733375"/>
            <a:ext cx="144300" cy="144300"/>
          </a:xfrm>
          <a:prstGeom prst="ellipse">
            <a:avLst/>
          </a:prstGeom>
          <a:solidFill>
            <a:srgbClr val="CBE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11950" y="4679950"/>
            <a:ext cx="144000" cy="144000"/>
          </a:xfrm>
          <a:prstGeom prst="ellipse">
            <a:avLst/>
          </a:prstGeom>
          <a:solidFill>
            <a:srgbClr val="CBE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275000" y="4537900"/>
            <a:ext cx="144000" cy="144000"/>
          </a:xfrm>
          <a:prstGeom prst="ellipse">
            <a:avLst/>
          </a:prstGeom>
          <a:solidFill>
            <a:srgbClr val="6FF0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305525" y="426475"/>
            <a:ext cx="83100" cy="83100"/>
          </a:xfrm>
          <a:prstGeom prst="diamond">
            <a:avLst/>
          </a:prstGeom>
          <a:noFill/>
          <a:ln w="9525" cap="flat" cmpd="sng">
            <a:solidFill>
              <a:srgbClr val="6FF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223600" y="615600"/>
            <a:ext cx="246900" cy="246900"/>
          </a:xfrm>
          <a:prstGeom prst="diamond">
            <a:avLst/>
          </a:prstGeom>
          <a:noFill/>
          <a:ln w="9525" cap="flat" cmpd="sng">
            <a:solidFill>
              <a:srgbClr val="6FF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599425" y="2081250"/>
            <a:ext cx="221100" cy="221400"/>
          </a:xfrm>
          <a:prstGeom prst="ellipse">
            <a:avLst/>
          </a:prstGeom>
          <a:solidFill>
            <a:srgbClr val="CBE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089950" y="440975"/>
            <a:ext cx="54000" cy="54000"/>
          </a:xfrm>
          <a:prstGeom prst="ellipse">
            <a:avLst/>
          </a:prstGeom>
          <a:noFill/>
          <a:ln w="9525" cap="flat" cmpd="sng">
            <a:solidFill>
              <a:srgbClr val="CBE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356950" y="4971775"/>
            <a:ext cx="54000" cy="54000"/>
          </a:xfrm>
          <a:prstGeom prst="ellipse">
            <a:avLst/>
          </a:prstGeom>
          <a:solidFill>
            <a:srgbClr val="CBE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668325" y="2792500"/>
            <a:ext cx="83400" cy="83400"/>
          </a:xfrm>
          <a:prstGeom prst="ellipse">
            <a:avLst/>
          </a:prstGeom>
          <a:solidFill>
            <a:srgbClr val="CBE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61600" y="664400"/>
            <a:ext cx="83400" cy="83400"/>
          </a:xfrm>
          <a:prstGeom prst="ellipse">
            <a:avLst/>
          </a:prstGeom>
          <a:solidFill>
            <a:srgbClr val="DB2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5799700" y="4657000"/>
            <a:ext cx="60000" cy="60000"/>
          </a:xfrm>
          <a:prstGeom prst="diamond">
            <a:avLst/>
          </a:prstGeom>
          <a:noFill/>
          <a:ln w="9525" cap="flat" cmpd="sng">
            <a:solidFill>
              <a:srgbClr val="CBE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3197150" y="272663"/>
            <a:ext cx="83100" cy="831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3137900" y="461788"/>
            <a:ext cx="201600" cy="2016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454800" y="4414525"/>
            <a:ext cx="83100" cy="831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1395550" y="4603650"/>
            <a:ext cx="201600" cy="2016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24;p2"/>
          <p:cNvCxnSpPr/>
          <p:nvPr/>
        </p:nvCxnSpPr>
        <p:spPr>
          <a:xfrm rot="10800000">
            <a:off x="403300" y="-98575"/>
            <a:ext cx="0" cy="70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5" name="Google Shape;25;p2"/>
          <p:cNvCxnSpPr/>
          <p:nvPr/>
        </p:nvCxnSpPr>
        <p:spPr>
          <a:xfrm rot="10800000">
            <a:off x="383950" y="3868325"/>
            <a:ext cx="0" cy="70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" name="Google Shape;26;p2"/>
          <p:cNvCxnSpPr/>
          <p:nvPr/>
        </p:nvCxnSpPr>
        <p:spPr>
          <a:xfrm rot="10800000">
            <a:off x="6595350" y="-208300"/>
            <a:ext cx="0" cy="956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7" name="Google Shape;27;p2"/>
          <p:cNvCxnSpPr/>
          <p:nvPr/>
        </p:nvCxnSpPr>
        <p:spPr>
          <a:xfrm rot="10800000">
            <a:off x="8709975" y="-143500"/>
            <a:ext cx="0" cy="1734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" name="Google Shape;28;p2"/>
          <p:cNvCxnSpPr/>
          <p:nvPr/>
        </p:nvCxnSpPr>
        <p:spPr>
          <a:xfrm rot="10800000">
            <a:off x="6266875" y="3842525"/>
            <a:ext cx="0" cy="1340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" name="Google Shape;29;p2"/>
          <p:cNvCxnSpPr/>
          <p:nvPr/>
        </p:nvCxnSpPr>
        <p:spPr>
          <a:xfrm rot="10800000">
            <a:off x="4042325" y="4657000"/>
            <a:ext cx="0" cy="1340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" name="Google Shape;30;p2"/>
          <p:cNvCxnSpPr/>
          <p:nvPr/>
        </p:nvCxnSpPr>
        <p:spPr>
          <a:xfrm rot="10800000">
            <a:off x="216825" y="1901550"/>
            <a:ext cx="0" cy="1340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1" name="Google Shape;31;p2"/>
          <p:cNvCxnSpPr/>
          <p:nvPr/>
        </p:nvCxnSpPr>
        <p:spPr>
          <a:xfrm rot="10800000">
            <a:off x="8709975" y="4022200"/>
            <a:ext cx="0" cy="1304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2" name="Google Shape;32;p2"/>
          <p:cNvCxnSpPr/>
          <p:nvPr/>
        </p:nvCxnSpPr>
        <p:spPr>
          <a:xfrm rot="10800000">
            <a:off x="8285625" y="-877625"/>
            <a:ext cx="0" cy="1304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3" name="Google Shape;33;p2"/>
          <p:cNvCxnSpPr/>
          <p:nvPr/>
        </p:nvCxnSpPr>
        <p:spPr>
          <a:xfrm rot="10800000">
            <a:off x="5829700" y="-143500"/>
            <a:ext cx="0" cy="1304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" name="Google Shape;34;p2"/>
          <p:cNvCxnSpPr/>
          <p:nvPr/>
        </p:nvCxnSpPr>
        <p:spPr>
          <a:xfrm rot="10800000">
            <a:off x="7739775" y="426475"/>
            <a:ext cx="0" cy="1734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5" name="Google Shape;35;p2"/>
          <p:cNvSpPr txBox="1">
            <a:spLocks noGrp="1"/>
          </p:cNvSpPr>
          <p:nvPr>
            <p:ph type="ctrTitle"/>
          </p:nvPr>
        </p:nvSpPr>
        <p:spPr>
          <a:xfrm>
            <a:off x="713100" y="814375"/>
            <a:ext cx="5987700" cy="30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ubTitle" idx="1"/>
          </p:nvPr>
        </p:nvSpPr>
        <p:spPr>
          <a:xfrm>
            <a:off x="713100" y="3841150"/>
            <a:ext cx="42711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dk2"/>
        </a:solidFill>
        <a:effectLst/>
      </p:bgPr>
    </p:bg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38"/>
          <p:cNvSpPr/>
          <p:nvPr/>
        </p:nvSpPr>
        <p:spPr>
          <a:xfrm flipH="1">
            <a:off x="274898" y="1727425"/>
            <a:ext cx="104700" cy="104700"/>
          </a:xfrm>
          <a:prstGeom prst="ellipse">
            <a:avLst/>
          </a:prstGeom>
          <a:solidFill>
            <a:srgbClr val="CBE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38"/>
          <p:cNvSpPr/>
          <p:nvPr/>
        </p:nvSpPr>
        <p:spPr>
          <a:xfrm flipH="1">
            <a:off x="8581400" y="4679950"/>
            <a:ext cx="144000" cy="144000"/>
          </a:xfrm>
          <a:prstGeom prst="ellipse">
            <a:avLst/>
          </a:prstGeom>
          <a:solidFill>
            <a:srgbClr val="CBE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38"/>
          <p:cNvSpPr/>
          <p:nvPr/>
        </p:nvSpPr>
        <p:spPr>
          <a:xfrm flipH="1">
            <a:off x="1618350" y="4537900"/>
            <a:ext cx="144000" cy="144000"/>
          </a:xfrm>
          <a:prstGeom prst="ellipse">
            <a:avLst/>
          </a:prstGeom>
          <a:solidFill>
            <a:srgbClr val="6FF0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38"/>
          <p:cNvSpPr/>
          <p:nvPr/>
        </p:nvSpPr>
        <p:spPr>
          <a:xfrm flipH="1">
            <a:off x="1648725" y="426475"/>
            <a:ext cx="83100" cy="83100"/>
          </a:xfrm>
          <a:prstGeom prst="diamond">
            <a:avLst/>
          </a:prstGeom>
          <a:noFill/>
          <a:ln w="9525" cap="flat" cmpd="sng">
            <a:solidFill>
              <a:srgbClr val="6FF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38"/>
          <p:cNvSpPr/>
          <p:nvPr/>
        </p:nvSpPr>
        <p:spPr>
          <a:xfrm flipH="1">
            <a:off x="1566850" y="615600"/>
            <a:ext cx="246900" cy="246900"/>
          </a:xfrm>
          <a:prstGeom prst="diamond">
            <a:avLst/>
          </a:prstGeom>
          <a:noFill/>
          <a:ln w="9525" cap="flat" cmpd="sng">
            <a:solidFill>
              <a:srgbClr val="6FF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38"/>
          <p:cNvSpPr/>
          <p:nvPr/>
        </p:nvSpPr>
        <p:spPr>
          <a:xfrm flipH="1">
            <a:off x="247275" y="1934841"/>
            <a:ext cx="160200" cy="160500"/>
          </a:xfrm>
          <a:prstGeom prst="ellipse">
            <a:avLst/>
          </a:prstGeom>
          <a:solidFill>
            <a:srgbClr val="CBE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38"/>
          <p:cNvSpPr/>
          <p:nvPr/>
        </p:nvSpPr>
        <p:spPr>
          <a:xfrm flipH="1">
            <a:off x="7893400" y="440975"/>
            <a:ext cx="54000" cy="54000"/>
          </a:xfrm>
          <a:prstGeom prst="ellipse">
            <a:avLst/>
          </a:prstGeom>
          <a:noFill/>
          <a:ln w="9525" cap="flat" cmpd="sng">
            <a:solidFill>
              <a:srgbClr val="CBE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38"/>
          <p:cNvSpPr/>
          <p:nvPr/>
        </p:nvSpPr>
        <p:spPr>
          <a:xfrm flipH="1">
            <a:off x="8626400" y="4971775"/>
            <a:ext cx="54000" cy="54000"/>
          </a:xfrm>
          <a:prstGeom prst="ellipse">
            <a:avLst/>
          </a:prstGeom>
          <a:solidFill>
            <a:srgbClr val="CBE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38"/>
          <p:cNvSpPr/>
          <p:nvPr/>
        </p:nvSpPr>
        <p:spPr>
          <a:xfrm flipH="1">
            <a:off x="297253" y="2229999"/>
            <a:ext cx="60300" cy="60300"/>
          </a:xfrm>
          <a:prstGeom prst="ellipse">
            <a:avLst/>
          </a:prstGeom>
          <a:solidFill>
            <a:srgbClr val="CBE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38"/>
          <p:cNvSpPr/>
          <p:nvPr/>
        </p:nvSpPr>
        <p:spPr>
          <a:xfrm flipH="1">
            <a:off x="8592350" y="664400"/>
            <a:ext cx="83400" cy="83400"/>
          </a:xfrm>
          <a:prstGeom prst="ellipse">
            <a:avLst/>
          </a:prstGeom>
          <a:solidFill>
            <a:srgbClr val="DB2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38"/>
          <p:cNvSpPr/>
          <p:nvPr/>
        </p:nvSpPr>
        <p:spPr>
          <a:xfrm flipH="1">
            <a:off x="3177650" y="4657000"/>
            <a:ext cx="60000" cy="60000"/>
          </a:xfrm>
          <a:prstGeom prst="diamond">
            <a:avLst/>
          </a:prstGeom>
          <a:noFill/>
          <a:ln w="9525" cap="flat" cmpd="sng">
            <a:solidFill>
              <a:srgbClr val="CBE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38"/>
          <p:cNvSpPr/>
          <p:nvPr/>
        </p:nvSpPr>
        <p:spPr>
          <a:xfrm flipH="1">
            <a:off x="5757100" y="272663"/>
            <a:ext cx="83100" cy="831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38"/>
          <p:cNvSpPr/>
          <p:nvPr/>
        </p:nvSpPr>
        <p:spPr>
          <a:xfrm flipH="1">
            <a:off x="5697850" y="461788"/>
            <a:ext cx="201600" cy="2016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38"/>
          <p:cNvSpPr/>
          <p:nvPr/>
        </p:nvSpPr>
        <p:spPr>
          <a:xfrm flipH="1">
            <a:off x="927200" y="3477600"/>
            <a:ext cx="83100" cy="831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38"/>
          <p:cNvSpPr/>
          <p:nvPr/>
        </p:nvSpPr>
        <p:spPr>
          <a:xfrm flipH="1">
            <a:off x="867950" y="3666725"/>
            <a:ext cx="201600" cy="2016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01" name="Google Shape;1201;p38"/>
          <p:cNvCxnSpPr/>
          <p:nvPr/>
        </p:nvCxnSpPr>
        <p:spPr>
          <a:xfrm rot="10800000">
            <a:off x="8634050" y="-98575"/>
            <a:ext cx="0" cy="70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02" name="Google Shape;1202;p38"/>
          <p:cNvCxnSpPr/>
          <p:nvPr/>
        </p:nvCxnSpPr>
        <p:spPr>
          <a:xfrm rot="10800000">
            <a:off x="8653400" y="3868325"/>
            <a:ext cx="0" cy="70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03" name="Google Shape;1203;p38"/>
          <p:cNvCxnSpPr/>
          <p:nvPr/>
        </p:nvCxnSpPr>
        <p:spPr>
          <a:xfrm rot="10800000">
            <a:off x="2442000" y="-208300"/>
            <a:ext cx="0" cy="956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04" name="Google Shape;1204;p38"/>
          <p:cNvCxnSpPr/>
          <p:nvPr/>
        </p:nvCxnSpPr>
        <p:spPr>
          <a:xfrm rot="10800000">
            <a:off x="327375" y="-143500"/>
            <a:ext cx="0" cy="1734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05" name="Google Shape;1205;p38"/>
          <p:cNvCxnSpPr/>
          <p:nvPr/>
        </p:nvCxnSpPr>
        <p:spPr>
          <a:xfrm rot="10800000">
            <a:off x="2770475" y="3842525"/>
            <a:ext cx="0" cy="1340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06" name="Google Shape;1206;p38"/>
          <p:cNvCxnSpPr/>
          <p:nvPr/>
        </p:nvCxnSpPr>
        <p:spPr>
          <a:xfrm rot="10800000">
            <a:off x="4995025" y="4657000"/>
            <a:ext cx="0" cy="1340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07" name="Google Shape;1207;p38"/>
          <p:cNvCxnSpPr/>
          <p:nvPr/>
        </p:nvCxnSpPr>
        <p:spPr>
          <a:xfrm rot="10800000">
            <a:off x="8820525" y="1901550"/>
            <a:ext cx="0" cy="1340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08" name="Google Shape;1208;p38"/>
          <p:cNvCxnSpPr/>
          <p:nvPr/>
        </p:nvCxnSpPr>
        <p:spPr>
          <a:xfrm rot="10800000">
            <a:off x="327375" y="4022200"/>
            <a:ext cx="0" cy="1304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09" name="Google Shape;1209;p38"/>
          <p:cNvCxnSpPr/>
          <p:nvPr/>
        </p:nvCxnSpPr>
        <p:spPr>
          <a:xfrm rot="10800000">
            <a:off x="751725" y="-877625"/>
            <a:ext cx="0" cy="1304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10" name="Google Shape;1210;p38"/>
          <p:cNvCxnSpPr/>
          <p:nvPr/>
        </p:nvCxnSpPr>
        <p:spPr>
          <a:xfrm rot="10800000">
            <a:off x="3207650" y="-143500"/>
            <a:ext cx="0" cy="1304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11" name="Google Shape;1211;p38"/>
          <p:cNvCxnSpPr/>
          <p:nvPr/>
        </p:nvCxnSpPr>
        <p:spPr>
          <a:xfrm rot="10800000">
            <a:off x="1297575" y="426475"/>
            <a:ext cx="0" cy="1734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12" name="Google Shape;1212;p38"/>
          <p:cNvSpPr/>
          <p:nvPr/>
        </p:nvSpPr>
        <p:spPr>
          <a:xfrm rot="10800000" flipH="1">
            <a:off x="1245352" y="2553516"/>
            <a:ext cx="104700" cy="10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38"/>
          <p:cNvSpPr/>
          <p:nvPr/>
        </p:nvSpPr>
        <p:spPr>
          <a:xfrm rot="10800000" flipH="1">
            <a:off x="1217475" y="2290300"/>
            <a:ext cx="160200" cy="16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4" name="Google Shape;1214;p38"/>
          <p:cNvCxnSpPr/>
          <p:nvPr/>
        </p:nvCxnSpPr>
        <p:spPr>
          <a:xfrm rot="10800000">
            <a:off x="1678075" y="4772875"/>
            <a:ext cx="0" cy="1340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15" name="Google Shape;1215;p38"/>
          <p:cNvSpPr/>
          <p:nvPr/>
        </p:nvSpPr>
        <p:spPr>
          <a:xfrm flipH="1">
            <a:off x="1659650" y="4385425"/>
            <a:ext cx="61500" cy="61500"/>
          </a:xfrm>
          <a:prstGeom prst="ellipse">
            <a:avLst/>
          </a:prstGeom>
          <a:solidFill>
            <a:srgbClr val="6FF0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dk2"/>
        </a:solidFill>
        <a:effectLst/>
      </p:bgPr>
    </p:bg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39"/>
          <p:cNvSpPr/>
          <p:nvPr/>
        </p:nvSpPr>
        <p:spPr>
          <a:xfrm flipH="1">
            <a:off x="8188818" y="1216590"/>
            <a:ext cx="80700" cy="80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39"/>
          <p:cNvSpPr/>
          <p:nvPr/>
        </p:nvSpPr>
        <p:spPr>
          <a:xfrm flipH="1">
            <a:off x="8180288" y="1034638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9" name="Google Shape;1219;p39"/>
          <p:cNvCxnSpPr/>
          <p:nvPr/>
        </p:nvCxnSpPr>
        <p:spPr>
          <a:xfrm rot="10800000">
            <a:off x="8229213" y="35188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20" name="Google Shape;1220;p39"/>
          <p:cNvSpPr/>
          <p:nvPr/>
        </p:nvSpPr>
        <p:spPr>
          <a:xfrm flipH="1">
            <a:off x="8721073" y="3770651"/>
            <a:ext cx="933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39"/>
          <p:cNvSpPr/>
          <p:nvPr/>
        </p:nvSpPr>
        <p:spPr>
          <a:xfrm flipH="1">
            <a:off x="8677350" y="3479102"/>
            <a:ext cx="180900" cy="183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22" name="Google Shape;1222;p39"/>
          <p:cNvCxnSpPr/>
          <p:nvPr/>
        </p:nvCxnSpPr>
        <p:spPr>
          <a:xfrm rot="10800000">
            <a:off x="8767738" y="2394724"/>
            <a:ext cx="0" cy="926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23" name="Google Shape;1223;p39"/>
          <p:cNvSpPr/>
          <p:nvPr/>
        </p:nvSpPr>
        <p:spPr>
          <a:xfrm>
            <a:off x="8826477" y="632713"/>
            <a:ext cx="70800" cy="70800"/>
          </a:xfrm>
          <a:prstGeom prst="diamond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39"/>
          <p:cNvSpPr/>
          <p:nvPr/>
        </p:nvSpPr>
        <p:spPr>
          <a:xfrm>
            <a:off x="8756763" y="793650"/>
            <a:ext cx="210000" cy="212700"/>
          </a:xfrm>
          <a:prstGeom prst="diamond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39"/>
          <p:cNvSpPr/>
          <p:nvPr/>
        </p:nvSpPr>
        <p:spPr>
          <a:xfrm flipH="1">
            <a:off x="8248343" y="4905996"/>
            <a:ext cx="89700" cy="89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39"/>
          <p:cNvSpPr/>
          <p:nvPr/>
        </p:nvSpPr>
        <p:spPr>
          <a:xfrm flipH="1">
            <a:off x="8229213" y="4714737"/>
            <a:ext cx="127800" cy="12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27" name="Google Shape;1227;p39"/>
          <p:cNvCxnSpPr/>
          <p:nvPr/>
        </p:nvCxnSpPr>
        <p:spPr>
          <a:xfrm rot="10800000">
            <a:off x="8298288" y="3703313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28" name="Google Shape;1228;p39"/>
          <p:cNvSpPr/>
          <p:nvPr/>
        </p:nvSpPr>
        <p:spPr>
          <a:xfrm flipH="1">
            <a:off x="731650" y="162975"/>
            <a:ext cx="83100" cy="83100"/>
          </a:xfrm>
          <a:prstGeom prst="diamond">
            <a:avLst/>
          </a:prstGeom>
          <a:noFill/>
          <a:ln w="9525" cap="flat" cmpd="sng">
            <a:solidFill>
              <a:srgbClr val="6FF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39"/>
          <p:cNvSpPr/>
          <p:nvPr/>
        </p:nvSpPr>
        <p:spPr>
          <a:xfrm flipH="1">
            <a:off x="649775" y="352100"/>
            <a:ext cx="246900" cy="246900"/>
          </a:xfrm>
          <a:prstGeom prst="diamond">
            <a:avLst/>
          </a:prstGeom>
          <a:noFill/>
          <a:ln w="9525" cap="flat" cmpd="sng">
            <a:solidFill>
              <a:srgbClr val="6FF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39"/>
          <p:cNvSpPr/>
          <p:nvPr/>
        </p:nvSpPr>
        <p:spPr>
          <a:xfrm flipH="1">
            <a:off x="339075" y="4487700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39"/>
          <p:cNvSpPr/>
          <p:nvPr/>
        </p:nvSpPr>
        <p:spPr>
          <a:xfrm flipH="1">
            <a:off x="279825" y="4676825"/>
            <a:ext cx="201600" cy="2016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2" name="Google Shape;1232;p39"/>
          <p:cNvCxnSpPr/>
          <p:nvPr/>
        </p:nvCxnSpPr>
        <p:spPr>
          <a:xfrm rot="10800000">
            <a:off x="380500" y="162975"/>
            <a:ext cx="0" cy="1734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33" name="Google Shape;1233;p39"/>
          <p:cNvSpPr/>
          <p:nvPr/>
        </p:nvSpPr>
        <p:spPr>
          <a:xfrm rot="10800000" flipH="1">
            <a:off x="328277" y="2290016"/>
            <a:ext cx="104700" cy="10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39"/>
          <p:cNvSpPr/>
          <p:nvPr/>
        </p:nvSpPr>
        <p:spPr>
          <a:xfrm rot="10800000" flipH="1">
            <a:off x="300400" y="2026800"/>
            <a:ext cx="160200" cy="16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39"/>
          <p:cNvSpPr/>
          <p:nvPr/>
        </p:nvSpPr>
        <p:spPr>
          <a:xfrm>
            <a:off x="2841175" y="1034638"/>
            <a:ext cx="83100" cy="831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39"/>
          <p:cNvSpPr/>
          <p:nvPr/>
        </p:nvSpPr>
        <p:spPr>
          <a:xfrm>
            <a:off x="2781925" y="1223763"/>
            <a:ext cx="201600" cy="2016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39"/>
          <p:cNvSpPr/>
          <p:nvPr/>
        </p:nvSpPr>
        <p:spPr>
          <a:xfrm flipH="1">
            <a:off x="1133338" y="3496650"/>
            <a:ext cx="117300" cy="11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8" name="Google Shape;1238;p39"/>
          <p:cNvCxnSpPr/>
          <p:nvPr/>
        </p:nvCxnSpPr>
        <p:spPr>
          <a:xfrm rot="10800000">
            <a:off x="1191963" y="2217250"/>
            <a:ext cx="0" cy="1181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39" name="Google Shape;1239;p39"/>
          <p:cNvSpPr/>
          <p:nvPr/>
        </p:nvSpPr>
        <p:spPr>
          <a:xfrm flipH="1">
            <a:off x="1154088" y="3681700"/>
            <a:ext cx="75600" cy="7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39"/>
          <p:cNvSpPr/>
          <p:nvPr/>
        </p:nvSpPr>
        <p:spPr>
          <a:xfrm flipH="1">
            <a:off x="1674675" y="1735050"/>
            <a:ext cx="117300" cy="11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1" name="Google Shape;1241;p39"/>
          <p:cNvCxnSpPr/>
          <p:nvPr/>
        </p:nvCxnSpPr>
        <p:spPr>
          <a:xfrm rot="10800000">
            <a:off x="1733300" y="1117750"/>
            <a:ext cx="0" cy="519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42" name="Google Shape;1242;p39"/>
          <p:cNvSpPr/>
          <p:nvPr/>
        </p:nvSpPr>
        <p:spPr>
          <a:xfrm flipH="1">
            <a:off x="1695425" y="1920100"/>
            <a:ext cx="75600" cy="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39"/>
          <p:cNvSpPr/>
          <p:nvPr/>
        </p:nvSpPr>
        <p:spPr>
          <a:xfrm>
            <a:off x="2068275" y="3096038"/>
            <a:ext cx="201600" cy="2016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39"/>
          <p:cNvSpPr/>
          <p:nvPr/>
        </p:nvSpPr>
        <p:spPr>
          <a:xfrm flipH="1">
            <a:off x="3417050" y="3733625"/>
            <a:ext cx="117300" cy="11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45" name="Google Shape;1245;p39"/>
          <p:cNvCxnSpPr/>
          <p:nvPr/>
        </p:nvCxnSpPr>
        <p:spPr>
          <a:xfrm rot="10800000">
            <a:off x="3475675" y="2136825"/>
            <a:ext cx="0" cy="1499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46" name="Google Shape;1246;p39"/>
          <p:cNvSpPr/>
          <p:nvPr/>
        </p:nvSpPr>
        <p:spPr>
          <a:xfrm flipH="1">
            <a:off x="3437800" y="3918675"/>
            <a:ext cx="75600" cy="7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/>
          <p:nvPr/>
        </p:nvSpPr>
        <p:spPr>
          <a:xfrm>
            <a:off x="8637900" y="1134425"/>
            <a:ext cx="144300" cy="14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8599425" y="1342525"/>
            <a:ext cx="221100" cy="22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"/>
          <p:cNvSpPr/>
          <p:nvPr/>
        </p:nvSpPr>
        <p:spPr>
          <a:xfrm>
            <a:off x="316575" y="1828100"/>
            <a:ext cx="83400" cy="8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" name="Google Shape;130;p6"/>
          <p:cNvCxnSpPr/>
          <p:nvPr/>
        </p:nvCxnSpPr>
        <p:spPr>
          <a:xfrm rot="10800000">
            <a:off x="356175" y="357900"/>
            <a:ext cx="0" cy="1365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6"/>
          <p:cNvCxnSpPr/>
          <p:nvPr/>
        </p:nvCxnSpPr>
        <p:spPr>
          <a:xfrm rot="10800000">
            <a:off x="171825" y="2093800"/>
            <a:ext cx="0" cy="1340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6"/>
          <p:cNvCxnSpPr/>
          <p:nvPr/>
        </p:nvCxnSpPr>
        <p:spPr>
          <a:xfrm rot="10800000">
            <a:off x="8710075" y="-347400"/>
            <a:ext cx="0" cy="1365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6"/>
          <p:cNvCxnSpPr/>
          <p:nvPr/>
        </p:nvCxnSpPr>
        <p:spPr>
          <a:xfrm rot="10800000">
            <a:off x="7867825" y="-951750"/>
            <a:ext cx="0" cy="1365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6"/>
          <p:cNvCxnSpPr/>
          <p:nvPr/>
        </p:nvCxnSpPr>
        <p:spPr>
          <a:xfrm rot="10800000">
            <a:off x="1084850" y="-563125"/>
            <a:ext cx="0" cy="1220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5" name="Google Shape;135;p6"/>
          <p:cNvSpPr/>
          <p:nvPr/>
        </p:nvSpPr>
        <p:spPr>
          <a:xfrm>
            <a:off x="8668550" y="4464675"/>
            <a:ext cx="83100" cy="83100"/>
          </a:xfrm>
          <a:prstGeom prst="diamond">
            <a:avLst/>
          </a:prstGeom>
          <a:noFill/>
          <a:ln w="9525" cap="flat" cmpd="sng">
            <a:solidFill>
              <a:srgbClr val="6FF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8586625" y="4653800"/>
            <a:ext cx="246900" cy="246900"/>
          </a:xfrm>
          <a:prstGeom prst="diamond">
            <a:avLst/>
          </a:prstGeom>
          <a:noFill/>
          <a:ln w="9525" cap="flat" cmpd="sng">
            <a:solidFill>
              <a:srgbClr val="6FF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"/>
          <p:cNvSpPr/>
          <p:nvPr/>
        </p:nvSpPr>
        <p:spPr>
          <a:xfrm>
            <a:off x="640600" y="663400"/>
            <a:ext cx="54000" cy="54000"/>
          </a:xfrm>
          <a:prstGeom prst="ellipse">
            <a:avLst/>
          </a:prstGeom>
          <a:noFill/>
          <a:ln w="9525" cap="flat" cmpd="sng">
            <a:solidFill>
              <a:srgbClr val="CBE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415425" y="4547763"/>
            <a:ext cx="83100" cy="831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"/>
          <p:cNvSpPr/>
          <p:nvPr/>
        </p:nvSpPr>
        <p:spPr>
          <a:xfrm>
            <a:off x="356175" y="4736888"/>
            <a:ext cx="201600" cy="2016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"/>
          <p:cNvSpPr/>
          <p:nvPr/>
        </p:nvSpPr>
        <p:spPr>
          <a:xfrm>
            <a:off x="1328425" y="186800"/>
            <a:ext cx="156900" cy="156900"/>
          </a:xfrm>
          <a:prstGeom prst="diamond">
            <a:avLst/>
          </a:prstGeom>
          <a:noFill/>
          <a:ln w="9525" cap="flat" cmpd="sng">
            <a:solidFill>
              <a:srgbClr val="CBE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8668275" y="1975975"/>
            <a:ext cx="83400" cy="83400"/>
          </a:xfrm>
          <a:prstGeom prst="ellipse">
            <a:avLst/>
          </a:prstGeom>
          <a:solidFill>
            <a:srgbClr val="CBE1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2" name="Google Shape;142;p6"/>
          <p:cNvCxnSpPr/>
          <p:nvPr/>
        </p:nvCxnSpPr>
        <p:spPr>
          <a:xfrm rot="10800000">
            <a:off x="7925700" y="4847550"/>
            <a:ext cx="0" cy="486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6"/>
          <p:cNvCxnSpPr/>
          <p:nvPr/>
        </p:nvCxnSpPr>
        <p:spPr>
          <a:xfrm rot="10800000">
            <a:off x="4421700" y="4847550"/>
            <a:ext cx="0" cy="486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6"/>
          <p:cNvCxnSpPr/>
          <p:nvPr/>
        </p:nvCxnSpPr>
        <p:spPr>
          <a:xfrm rot="10800000">
            <a:off x="2627875" y="-252850"/>
            <a:ext cx="0" cy="5118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6"/>
          <p:cNvCxnSpPr/>
          <p:nvPr/>
        </p:nvCxnSpPr>
        <p:spPr>
          <a:xfrm rot="10800000">
            <a:off x="5688275" y="-252850"/>
            <a:ext cx="0" cy="5118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6" name="Google Shape;146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6"/>
          <p:cNvSpPr/>
          <p:nvPr/>
        </p:nvSpPr>
        <p:spPr>
          <a:xfrm>
            <a:off x="119416" y="3578625"/>
            <a:ext cx="105000" cy="105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6"/>
          <p:cNvSpPr/>
          <p:nvPr/>
        </p:nvSpPr>
        <p:spPr>
          <a:xfrm>
            <a:off x="91425" y="3730012"/>
            <a:ext cx="160800" cy="161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/>
          <p:nvPr/>
        </p:nvSpPr>
        <p:spPr>
          <a:xfrm flipH="1">
            <a:off x="229000" y="723950"/>
            <a:ext cx="144300" cy="14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"/>
          <p:cNvSpPr/>
          <p:nvPr/>
        </p:nvSpPr>
        <p:spPr>
          <a:xfrm flipH="1">
            <a:off x="7468650" y="4770500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"/>
          <p:cNvSpPr/>
          <p:nvPr/>
        </p:nvSpPr>
        <p:spPr>
          <a:xfrm flipH="1">
            <a:off x="190675" y="1010225"/>
            <a:ext cx="221100" cy="22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"/>
          <p:cNvSpPr/>
          <p:nvPr/>
        </p:nvSpPr>
        <p:spPr>
          <a:xfrm flipH="1">
            <a:off x="259450" y="1373600"/>
            <a:ext cx="83400" cy="8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"/>
          <p:cNvSpPr/>
          <p:nvPr/>
        </p:nvSpPr>
        <p:spPr>
          <a:xfrm flipH="1">
            <a:off x="229075" y="4467125"/>
            <a:ext cx="144300" cy="14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/>
          <p:nvPr/>
        </p:nvSpPr>
        <p:spPr>
          <a:xfrm flipH="1">
            <a:off x="8789525" y="4725125"/>
            <a:ext cx="150000" cy="15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1912425" y="4533463"/>
            <a:ext cx="246900" cy="246900"/>
          </a:xfrm>
          <a:prstGeom prst="diamond">
            <a:avLst/>
          </a:prstGeom>
          <a:noFill/>
          <a:ln w="9525" cap="flat" cmpd="sng">
            <a:solidFill>
              <a:srgbClr val="6FF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7"/>
          <p:cNvCxnSpPr/>
          <p:nvPr/>
        </p:nvCxnSpPr>
        <p:spPr>
          <a:xfrm rot="10800000">
            <a:off x="301225" y="-720025"/>
            <a:ext cx="0" cy="1302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7"/>
          <p:cNvCxnSpPr/>
          <p:nvPr/>
        </p:nvCxnSpPr>
        <p:spPr>
          <a:xfrm rot="10800000">
            <a:off x="301175" y="3238200"/>
            <a:ext cx="0" cy="1084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9" name="Google Shape;159;p7"/>
          <p:cNvSpPr/>
          <p:nvPr/>
        </p:nvSpPr>
        <p:spPr>
          <a:xfrm flipH="1">
            <a:off x="267675" y="4737150"/>
            <a:ext cx="67200" cy="6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0" name="Google Shape;160;p7"/>
          <p:cNvCxnSpPr/>
          <p:nvPr/>
        </p:nvCxnSpPr>
        <p:spPr>
          <a:xfrm rot="10800000">
            <a:off x="7540650" y="3700100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7"/>
          <p:cNvCxnSpPr/>
          <p:nvPr/>
        </p:nvCxnSpPr>
        <p:spPr>
          <a:xfrm rot="10800000">
            <a:off x="1664250" y="-392250"/>
            <a:ext cx="0" cy="795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7"/>
          <p:cNvCxnSpPr/>
          <p:nvPr/>
        </p:nvCxnSpPr>
        <p:spPr>
          <a:xfrm rot="10800000">
            <a:off x="8789525" y="-122225"/>
            <a:ext cx="0" cy="795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7"/>
          <p:cNvCxnSpPr/>
          <p:nvPr/>
        </p:nvCxnSpPr>
        <p:spPr>
          <a:xfrm rot="10800000">
            <a:off x="5999175" y="-392250"/>
            <a:ext cx="0" cy="795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7"/>
          <p:cNvCxnSpPr/>
          <p:nvPr/>
        </p:nvCxnSpPr>
        <p:spPr>
          <a:xfrm rot="10800000">
            <a:off x="5298375" y="4555275"/>
            <a:ext cx="0" cy="795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7"/>
          <p:cNvCxnSpPr/>
          <p:nvPr/>
        </p:nvCxnSpPr>
        <p:spPr>
          <a:xfrm rot="10800000">
            <a:off x="2848800" y="4875125"/>
            <a:ext cx="0" cy="7956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66" name="Google Shape;166;p7"/>
          <p:cNvSpPr/>
          <p:nvPr/>
        </p:nvSpPr>
        <p:spPr>
          <a:xfrm>
            <a:off x="955738" y="309350"/>
            <a:ext cx="54000" cy="54000"/>
          </a:xfrm>
          <a:prstGeom prst="ellipse">
            <a:avLst/>
          </a:prstGeom>
          <a:noFill/>
          <a:ln w="9525" cap="flat" cmpd="sng">
            <a:solidFill>
              <a:srgbClr val="CBE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>
            <a:off x="5799700" y="4657000"/>
            <a:ext cx="60000" cy="60000"/>
          </a:xfrm>
          <a:prstGeom prst="diamond">
            <a:avLst/>
          </a:prstGeom>
          <a:noFill/>
          <a:ln w="9525" cap="flat" cmpd="sng">
            <a:solidFill>
              <a:srgbClr val="CBE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8286625" y="152450"/>
            <a:ext cx="156900" cy="156900"/>
          </a:xfrm>
          <a:prstGeom prst="diamond">
            <a:avLst/>
          </a:prstGeom>
          <a:noFill/>
          <a:ln w="9525" cap="flat" cmpd="sng">
            <a:solidFill>
              <a:srgbClr val="CBE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8335000" y="469475"/>
            <a:ext cx="60000" cy="60000"/>
          </a:xfrm>
          <a:prstGeom prst="diamond">
            <a:avLst/>
          </a:prstGeom>
          <a:noFill/>
          <a:ln w="9525" cap="flat" cmpd="sng">
            <a:solidFill>
              <a:srgbClr val="CBE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7"/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1" name="Google Shape;171;p7"/>
          <p:cNvSpPr txBox="1">
            <a:spLocks noGrp="1"/>
          </p:cNvSpPr>
          <p:nvPr>
            <p:ph type="subTitle" idx="1"/>
          </p:nvPr>
        </p:nvSpPr>
        <p:spPr>
          <a:xfrm>
            <a:off x="720000" y="1977925"/>
            <a:ext cx="4345800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4559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2_1_1_1_2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6"/>
          <p:cNvSpPr txBox="1">
            <a:spLocks noGrp="1"/>
          </p:cNvSpPr>
          <p:nvPr>
            <p:ph type="title"/>
          </p:nvPr>
        </p:nvSpPr>
        <p:spPr>
          <a:xfrm>
            <a:off x="2284275" y="2666050"/>
            <a:ext cx="45753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4" name="Google Shape;394;p16"/>
          <p:cNvSpPr txBox="1">
            <a:spLocks noGrp="1"/>
          </p:cNvSpPr>
          <p:nvPr>
            <p:ph type="body" idx="1"/>
          </p:nvPr>
        </p:nvSpPr>
        <p:spPr>
          <a:xfrm>
            <a:off x="2547900" y="3479309"/>
            <a:ext cx="40482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5" name="Google Shape;395;p16"/>
          <p:cNvSpPr txBox="1">
            <a:spLocks noGrp="1"/>
          </p:cNvSpPr>
          <p:nvPr>
            <p:ph type="title" idx="2" hasCustomPrompt="1"/>
          </p:nvPr>
        </p:nvSpPr>
        <p:spPr>
          <a:xfrm>
            <a:off x="3885200" y="1627024"/>
            <a:ext cx="13737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96" name="Google Shape;396;p16"/>
          <p:cNvSpPr/>
          <p:nvPr/>
        </p:nvSpPr>
        <p:spPr>
          <a:xfrm flipH="1">
            <a:off x="224201" y="1263970"/>
            <a:ext cx="83400" cy="8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flipH="1">
            <a:off x="201775" y="1429710"/>
            <a:ext cx="128100" cy="12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flipH="1">
            <a:off x="241673" y="1640086"/>
            <a:ext cx="48300" cy="4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flipH="1">
            <a:off x="8835100" y="2923413"/>
            <a:ext cx="144300" cy="14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flipH="1">
            <a:off x="5553600" y="354875"/>
            <a:ext cx="150000" cy="15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>
            <a:off x="347800" y="3594988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>
            <a:off x="265875" y="3784113"/>
            <a:ext cx="246900" cy="246900"/>
          </a:xfrm>
          <a:prstGeom prst="diamond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3" name="Google Shape;403;p16"/>
          <p:cNvCxnSpPr/>
          <p:nvPr/>
        </p:nvCxnSpPr>
        <p:spPr>
          <a:xfrm rot="10800000">
            <a:off x="265875" y="-188575"/>
            <a:ext cx="0" cy="1302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16"/>
          <p:cNvCxnSpPr/>
          <p:nvPr/>
        </p:nvCxnSpPr>
        <p:spPr>
          <a:xfrm rot="10800000">
            <a:off x="1070750" y="-188575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16"/>
          <p:cNvCxnSpPr/>
          <p:nvPr/>
        </p:nvCxnSpPr>
        <p:spPr>
          <a:xfrm rot="10800000">
            <a:off x="5629175" y="-636900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16"/>
          <p:cNvCxnSpPr/>
          <p:nvPr/>
        </p:nvCxnSpPr>
        <p:spPr>
          <a:xfrm rot="10800000">
            <a:off x="8907250" y="1895888"/>
            <a:ext cx="0" cy="920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07" name="Google Shape;407;p16"/>
          <p:cNvSpPr/>
          <p:nvPr/>
        </p:nvSpPr>
        <p:spPr>
          <a:xfrm flipH="1">
            <a:off x="8854500" y="3142013"/>
            <a:ext cx="105600" cy="10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flipH="1">
            <a:off x="8520581" y="992827"/>
            <a:ext cx="80700" cy="8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flipH="1">
            <a:off x="8512050" y="810875"/>
            <a:ext cx="97800" cy="9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0" name="Google Shape;410;p16"/>
          <p:cNvCxnSpPr/>
          <p:nvPr/>
        </p:nvCxnSpPr>
        <p:spPr>
          <a:xfrm rot="10800000">
            <a:off x="8560975" y="-188575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11" name="Google Shape;411;p16"/>
          <p:cNvSpPr/>
          <p:nvPr/>
        </p:nvSpPr>
        <p:spPr>
          <a:xfrm>
            <a:off x="1400300" y="195300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2" name="Google Shape;412;p16"/>
          <p:cNvCxnSpPr/>
          <p:nvPr/>
        </p:nvCxnSpPr>
        <p:spPr>
          <a:xfrm rot="10800000">
            <a:off x="1865800" y="-725400"/>
            <a:ext cx="0" cy="920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13" name="Google Shape;413;p16"/>
          <p:cNvSpPr/>
          <p:nvPr/>
        </p:nvSpPr>
        <p:spPr>
          <a:xfrm flipH="1">
            <a:off x="560474" y="3295500"/>
            <a:ext cx="126000" cy="12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flipH="1">
            <a:off x="533700" y="3027024"/>
            <a:ext cx="179400" cy="179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5" name="Google Shape;415;p16"/>
          <p:cNvCxnSpPr/>
          <p:nvPr/>
        </p:nvCxnSpPr>
        <p:spPr>
          <a:xfrm rot="10800000">
            <a:off x="623425" y="1984750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16"/>
          <p:cNvCxnSpPr/>
          <p:nvPr/>
        </p:nvCxnSpPr>
        <p:spPr>
          <a:xfrm rot="10800000">
            <a:off x="7835750" y="4652050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17" name="Google Shape;417;p16"/>
          <p:cNvSpPr/>
          <p:nvPr/>
        </p:nvSpPr>
        <p:spPr>
          <a:xfrm>
            <a:off x="7381550" y="4861425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8" name="Google Shape;418;p16"/>
          <p:cNvCxnSpPr/>
          <p:nvPr/>
        </p:nvCxnSpPr>
        <p:spPr>
          <a:xfrm rot="10800000">
            <a:off x="1630025" y="4871350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16"/>
          <p:cNvCxnSpPr/>
          <p:nvPr/>
        </p:nvCxnSpPr>
        <p:spPr>
          <a:xfrm rot="10800000">
            <a:off x="1070750" y="4603375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20" name="Google Shape;420;p16"/>
          <p:cNvSpPr/>
          <p:nvPr/>
        </p:nvSpPr>
        <p:spPr>
          <a:xfrm>
            <a:off x="2184335" y="4687624"/>
            <a:ext cx="57300" cy="57300"/>
          </a:xfrm>
          <a:prstGeom prst="diamond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>
            <a:off x="2127900" y="4817917"/>
            <a:ext cx="170100" cy="170100"/>
          </a:xfrm>
          <a:prstGeom prst="diamond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>
            <a:off x="8283714" y="83600"/>
            <a:ext cx="70800" cy="70800"/>
          </a:xfrm>
          <a:prstGeom prst="diamond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>
            <a:off x="8214000" y="244542"/>
            <a:ext cx="210000" cy="210000"/>
          </a:xfrm>
          <a:prstGeom prst="diamond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flipH="1">
            <a:off x="8560975" y="4564813"/>
            <a:ext cx="144300" cy="14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5" name="Google Shape;425;p16"/>
          <p:cNvCxnSpPr/>
          <p:nvPr/>
        </p:nvCxnSpPr>
        <p:spPr>
          <a:xfrm rot="10800000">
            <a:off x="8633125" y="3537288"/>
            <a:ext cx="0" cy="920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26" name="Google Shape;426;p16"/>
          <p:cNvSpPr/>
          <p:nvPr/>
        </p:nvSpPr>
        <p:spPr>
          <a:xfrm flipH="1">
            <a:off x="8580375" y="4783413"/>
            <a:ext cx="105600" cy="10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flipH="1">
            <a:off x="6983575" y="389425"/>
            <a:ext cx="81000" cy="81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8" name="Google Shape;428;p16"/>
          <p:cNvCxnSpPr/>
          <p:nvPr/>
        </p:nvCxnSpPr>
        <p:spPr>
          <a:xfrm rot="10800000">
            <a:off x="7024700" y="-636900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5_2_1_2_1_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23"/>
          <p:cNvSpPr/>
          <p:nvPr/>
        </p:nvSpPr>
        <p:spPr>
          <a:xfrm>
            <a:off x="8825949" y="2114570"/>
            <a:ext cx="83400" cy="8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3"/>
          <p:cNvSpPr/>
          <p:nvPr/>
        </p:nvSpPr>
        <p:spPr>
          <a:xfrm>
            <a:off x="8803675" y="2280310"/>
            <a:ext cx="128100" cy="12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3"/>
          <p:cNvSpPr/>
          <p:nvPr/>
        </p:nvSpPr>
        <p:spPr>
          <a:xfrm>
            <a:off x="8843577" y="2490686"/>
            <a:ext cx="48300" cy="4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3"/>
          <p:cNvSpPr/>
          <p:nvPr/>
        </p:nvSpPr>
        <p:spPr>
          <a:xfrm>
            <a:off x="270200" y="4479975"/>
            <a:ext cx="144300" cy="14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3"/>
          <p:cNvSpPr/>
          <p:nvPr/>
        </p:nvSpPr>
        <p:spPr>
          <a:xfrm>
            <a:off x="1195225" y="340875"/>
            <a:ext cx="47400" cy="4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3"/>
          <p:cNvSpPr/>
          <p:nvPr/>
        </p:nvSpPr>
        <p:spPr>
          <a:xfrm flipH="1">
            <a:off x="8826125" y="4472163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3"/>
          <p:cNvSpPr/>
          <p:nvPr/>
        </p:nvSpPr>
        <p:spPr>
          <a:xfrm flipH="1">
            <a:off x="8744250" y="4661288"/>
            <a:ext cx="246900" cy="246900"/>
          </a:xfrm>
          <a:prstGeom prst="diamond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8" name="Google Shape;638;p23"/>
          <p:cNvCxnSpPr/>
          <p:nvPr/>
        </p:nvCxnSpPr>
        <p:spPr>
          <a:xfrm rot="10800000">
            <a:off x="8867675" y="662025"/>
            <a:ext cx="0" cy="1302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23"/>
          <p:cNvCxnSpPr/>
          <p:nvPr/>
        </p:nvCxnSpPr>
        <p:spPr>
          <a:xfrm rot="10800000">
            <a:off x="8714050" y="-128750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23"/>
          <p:cNvCxnSpPr/>
          <p:nvPr/>
        </p:nvCxnSpPr>
        <p:spPr>
          <a:xfrm rot="10800000">
            <a:off x="1218375" y="-702162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41" name="Google Shape;641;p23"/>
          <p:cNvCxnSpPr/>
          <p:nvPr/>
        </p:nvCxnSpPr>
        <p:spPr>
          <a:xfrm rot="10800000">
            <a:off x="342350" y="3452450"/>
            <a:ext cx="0" cy="920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42" name="Google Shape;642;p23"/>
          <p:cNvSpPr/>
          <p:nvPr/>
        </p:nvSpPr>
        <p:spPr>
          <a:xfrm>
            <a:off x="289500" y="4698575"/>
            <a:ext cx="105600" cy="10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3"/>
          <p:cNvSpPr/>
          <p:nvPr/>
        </p:nvSpPr>
        <p:spPr>
          <a:xfrm>
            <a:off x="471119" y="3098665"/>
            <a:ext cx="80700" cy="80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3"/>
          <p:cNvSpPr/>
          <p:nvPr/>
        </p:nvSpPr>
        <p:spPr>
          <a:xfrm>
            <a:off x="462550" y="2916713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5" name="Google Shape;645;p23"/>
          <p:cNvCxnSpPr/>
          <p:nvPr/>
        </p:nvCxnSpPr>
        <p:spPr>
          <a:xfrm rot="10800000">
            <a:off x="511425" y="1917263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46" name="Google Shape;646;p23"/>
          <p:cNvSpPr/>
          <p:nvPr/>
        </p:nvSpPr>
        <p:spPr>
          <a:xfrm flipH="1">
            <a:off x="8314700" y="235725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7" name="Google Shape;647;p23"/>
          <p:cNvCxnSpPr/>
          <p:nvPr/>
        </p:nvCxnSpPr>
        <p:spPr>
          <a:xfrm rot="10800000">
            <a:off x="1738825" y="-418850"/>
            <a:ext cx="0" cy="920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48" name="Google Shape;648;p23"/>
          <p:cNvSpPr/>
          <p:nvPr/>
        </p:nvSpPr>
        <p:spPr>
          <a:xfrm>
            <a:off x="161370" y="1975821"/>
            <a:ext cx="89700" cy="8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3"/>
          <p:cNvSpPr/>
          <p:nvPr/>
        </p:nvSpPr>
        <p:spPr>
          <a:xfrm>
            <a:off x="142400" y="1784562"/>
            <a:ext cx="127800" cy="12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0" name="Google Shape;650;p23"/>
          <p:cNvCxnSpPr/>
          <p:nvPr/>
        </p:nvCxnSpPr>
        <p:spPr>
          <a:xfrm rot="10800000">
            <a:off x="201125" y="773138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23"/>
          <p:cNvCxnSpPr/>
          <p:nvPr/>
        </p:nvCxnSpPr>
        <p:spPr>
          <a:xfrm rot="10800000">
            <a:off x="1151600" y="4698575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52" name="Google Shape;652;p23"/>
          <p:cNvSpPr/>
          <p:nvPr/>
        </p:nvSpPr>
        <p:spPr>
          <a:xfrm flipH="1">
            <a:off x="1502750" y="4825100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3" name="Google Shape;653;p23"/>
          <p:cNvCxnSpPr/>
          <p:nvPr/>
        </p:nvCxnSpPr>
        <p:spPr>
          <a:xfrm rot="10800000">
            <a:off x="8182288" y="4871350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23"/>
          <p:cNvCxnSpPr/>
          <p:nvPr/>
        </p:nvCxnSpPr>
        <p:spPr>
          <a:xfrm rot="10800000">
            <a:off x="7623013" y="4603375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55" name="Google Shape;655;p23"/>
          <p:cNvSpPr/>
          <p:nvPr/>
        </p:nvSpPr>
        <p:spPr>
          <a:xfrm flipH="1">
            <a:off x="2100461" y="4687816"/>
            <a:ext cx="70800" cy="70800"/>
          </a:xfrm>
          <a:prstGeom prst="diamond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3"/>
          <p:cNvSpPr/>
          <p:nvPr/>
        </p:nvSpPr>
        <p:spPr>
          <a:xfrm flipH="1">
            <a:off x="2030975" y="4835467"/>
            <a:ext cx="210000" cy="210000"/>
          </a:xfrm>
          <a:prstGeom prst="diamond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3"/>
          <p:cNvSpPr/>
          <p:nvPr/>
        </p:nvSpPr>
        <p:spPr>
          <a:xfrm flipH="1">
            <a:off x="391761" y="545838"/>
            <a:ext cx="70800" cy="70800"/>
          </a:xfrm>
          <a:prstGeom prst="diamond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3"/>
          <p:cNvSpPr/>
          <p:nvPr/>
        </p:nvSpPr>
        <p:spPr>
          <a:xfrm flipH="1">
            <a:off x="322275" y="706780"/>
            <a:ext cx="210000" cy="210000"/>
          </a:xfrm>
          <a:prstGeom prst="diamond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3"/>
          <p:cNvSpPr/>
          <p:nvPr/>
        </p:nvSpPr>
        <p:spPr>
          <a:xfrm flipH="1">
            <a:off x="8688967" y="3743999"/>
            <a:ext cx="49800" cy="498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3"/>
          <p:cNvSpPr/>
          <p:nvPr/>
        </p:nvSpPr>
        <p:spPr>
          <a:xfrm flipH="1">
            <a:off x="8640400" y="3856980"/>
            <a:ext cx="147300" cy="1473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3"/>
          <p:cNvSpPr/>
          <p:nvPr/>
        </p:nvSpPr>
        <p:spPr>
          <a:xfrm>
            <a:off x="7301825" y="4825100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3"/>
          <p:cNvSpPr/>
          <p:nvPr/>
        </p:nvSpPr>
        <p:spPr>
          <a:xfrm>
            <a:off x="4753933" y="147136"/>
            <a:ext cx="49800" cy="49800"/>
          </a:xfrm>
          <a:prstGeom prst="diamond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3"/>
          <p:cNvSpPr/>
          <p:nvPr/>
        </p:nvSpPr>
        <p:spPr>
          <a:xfrm>
            <a:off x="4705000" y="260117"/>
            <a:ext cx="147300" cy="147300"/>
          </a:xfrm>
          <a:prstGeom prst="diamond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4" name="Google Shape;664;p23"/>
          <p:cNvCxnSpPr/>
          <p:nvPr/>
        </p:nvCxnSpPr>
        <p:spPr>
          <a:xfrm rot="10800000">
            <a:off x="8058575" y="-418850"/>
            <a:ext cx="0" cy="920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65" name="Google Shape;665;p23"/>
          <p:cNvCxnSpPr/>
          <p:nvPr/>
        </p:nvCxnSpPr>
        <p:spPr>
          <a:xfrm rot="10800000">
            <a:off x="5666250" y="-660575"/>
            <a:ext cx="0" cy="920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_1"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6"/>
          <p:cNvSpPr txBox="1">
            <a:spLocks noGrp="1"/>
          </p:cNvSpPr>
          <p:nvPr>
            <p:ph type="title"/>
          </p:nvPr>
        </p:nvSpPr>
        <p:spPr>
          <a:xfrm>
            <a:off x="1896225" y="1544921"/>
            <a:ext cx="1841100" cy="9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34" name="Google Shape;734;p26"/>
          <p:cNvSpPr txBox="1">
            <a:spLocks noGrp="1"/>
          </p:cNvSpPr>
          <p:nvPr>
            <p:ph type="subTitle" idx="1"/>
          </p:nvPr>
        </p:nvSpPr>
        <p:spPr>
          <a:xfrm>
            <a:off x="1086125" y="2603088"/>
            <a:ext cx="2651100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5" name="Google Shape;735;p26"/>
          <p:cNvSpPr/>
          <p:nvPr/>
        </p:nvSpPr>
        <p:spPr>
          <a:xfrm>
            <a:off x="8885324" y="2114570"/>
            <a:ext cx="83400" cy="8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6"/>
          <p:cNvSpPr/>
          <p:nvPr/>
        </p:nvSpPr>
        <p:spPr>
          <a:xfrm>
            <a:off x="8863050" y="2280310"/>
            <a:ext cx="128100" cy="12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6"/>
          <p:cNvSpPr/>
          <p:nvPr/>
        </p:nvSpPr>
        <p:spPr>
          <a:xfrm>
            <a:off x="8902952" y="2490686"/>
            <a:ext cx="48300" cy="4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6"/>
          <p:cNvSpPr/>
          <p:nvPr/>
        </p:nvSpPr>
        <p:spPr>
          <a:xfrm>
            <a:off x="329575" y="4692625"/>
            <a:ext cx="144300" cy="14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6"/>
          <p:cNvSpPr/>
          <p:nvPr/>
        </p:nvSpPr>
        <p:spPr>
          <a:xfrm>
            <a:off x="1254600" y="340875"/>
            <a:ext cx="47400" cy="4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6"/>
          <p:cNvSpPr/>
          <p:nvPr/>
        </p:nvSpPr>
        <p:spPr>
          <a:xfrm flipH="1">
            <a:off x="8731850" y="3867438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6"/>
          <p:cNvSpPr/>
          <p:nvPr/>
        </p:nvSpPr>
        <p:spPr>
          <a:xfrm flipH="1">
            <a:off x="8649975" y="4056563"/>
            <a:ext cx="246900" cy="246900"/>
          </a:xfrm>
          <a:prstGeom prst="diamond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2" name="Google Shape;742;p26"/>
          <p:cNvCxnSpPr/>
          <p:nvPr/>
        </p:nvCxnSpPr>
        <p:spPr>
          <a:xfrm rot="10800000">
            <a:off x="8927050" y="662025"/>
            <a:ext cx="0" cy="1302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43" name="Google Shape;743;p26"/>
          <p:cNvCxnSpPr/>
          <p:nvPr/>
        </p:nvCxnSpPr>
        <p:spPr>
          <a:xfrm rot="10800000">
            <a:off x="8773425" y="-128750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44" name="Google Shape;744;p26"/>
          <p:cNvCxnSpPr/>
          <p:nvPr/>
        </p:nvCxnSpPr>
        <p:spPr>
          <a:xfrm rot="10800000">
            <a:off x="1277750" y="-702162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45" name="Google Shape;745;p26"/>
          <p:cNvCxnSpPr/>
          <p:nvPr/>
        </p:nvCxnSpPr>
        <p:spPr>
          <a:xfrm rot="10800000">
            <a:off x="401725" y="3665100"/>
            <a:ext cx="0" cy="920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46" name="Google Shape;746;p26"/>
          <p:cNvSpPr/>
          <p:nvPr/>
        </p:nvSpPr>
        <p:spPr>
          <a:xfrm>
            <a:off x="348875" y="4911225"/>
            <a:ext cx="105600" cy="10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6"/>
          <p:cNvSpPr/>
          <p:nvPr/>
        </p:nvSpPr>
        <p:spPr>
          <a:xfrm>
            <a:off x="530494" y="2765965"/>
            <a:ext cx="80700" cy="80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6"/>
          <p:cNvSpPr/>
          <p:nvPr/>
        </p:nvSpPr>
        <p:spPr>
          <a:xfrm>
            <a:off x="521925" y="2584013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9" name="Google Shape;749;p26"/>
          <p:cNvCxnSpPr/>
          <p:nvPr/>
        </p:nvCxnSpPr>
        <p:spPr>
          <a:xfrm rot="10800000">
            <a:off x="570800" y="1584563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50" name="Google Shape;750;p26"/>
          <p:cNvSpPr/>
          <p:nvPr/>
        </p:nvSpPr>
        <p:spPr>
          <a:xfrm flipH="1">
            <a:off x="8374075" y="235725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1" name="Google Shape;751;p26"/>
          <p:cNvCxnSpPr/>
          <p:nvPr/>
        </p:nvCxnSpPr>
        <p:spPr>
          <a:xfrm rot="10800000">
            <a:off x="1798200" y="-418850"/>
            <a:ext cx="0" cy="920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52" name="Google Shape;752;p26"/>
          <p:cNvSpPr/>
          <p:nvPr/>
        </p:nvSpPr>
        <p:spPr>
          <a:xfrm>
            <a:off x="220745" y="1643121"/>
            <a:ext cx="89700" cy="8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6"/>
          <p:cNvSpPr/>
          <p:nvPr/>
        </p:nvSpPr>
        <p:spPr>
          <a:xfrm>
            <a:off x="201775" y="1451862"/>
            <a:ext cx="127800" cy="12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4" name="Google Shape;754;p26"/>
          <p:cNvCxnSpPr/>
          <p:nvPr/>
        </p:nvCxnSpPr>
        <p:spPr>
          <a:xfrm rot="10800000">
            <a:off x="260500" y="440438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55" name="Google Shape;755;p26"/>
          <p:cNvCxnSpPr/>
          <p:nvPr/>
        </p:nvCxnSpPr>
        <p:spPr>
          <a:xfrm rot="10800000">
            <a:off x="2247200" y="4698575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56" name="Google Shape;756;p26"/>
          <p:cNvSpPr/>
          <p:nvPr/>
        </p:nvSpPr>
        <p:spPr>
          <a:xfrm>
            <a:off x="1812950" y="4825100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7" name="Google Shape;757;p26"/>
          <p:cNvCxnSpPr/>
          <p:nvPr/>
        </p:nvCxnSpPr>
        <p:spPr>
          <a:xfrm rot="10800000">
            <a:off x="8241663" y="4871350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26"/>
          <p:cNvCxnSpPr/>
          <p:nvPr/>
        </p:nvCxnSpPr>
        <p:spPr>
          <a:xfrm rot="10800000">
            <a:off x="7682388" y="4603375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59" name="Google Shape;759;p26"/>
          <p:cNvSpPr/>
          <p:nvPr/>
        </p:nvSpPr>
        <p:spPr>
          <a:xfrm>
            <a:off x="1227539" y="4687816"/>
            <a:ext cx="70800" cy="70800"/>
          </a:xfrm>
          <a:prstGeom prst="diamond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6"/>
          <p:cNvSpPr/>
          <p:nvPr/>
        </p:nvSpPr>
        <p:spPr>
          <a:xfrm>
            <a:off x="1157825" y="4835467"/>
            <a:ext cx="210000" cy="210000"/>
          </a:xfrm>
          <a:prstGeom prst="diamond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6"/>
          <p:cNvSpPr/>
          <p:nvPr/>
        </p:nvSpPr>
        <p:spPr>
          <a:xfrm flipH="1">
            <a:off x="451136" y="213138"/>
            <a:ext cx="70800" cy="70800"/>
          </a:xfrm>
          <a:prstGeom prst="diamond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6"/>
          <p:cNvSpPr/>
          <p:nvPr/>
        </p:nvSpPr>
        <p:spPr>
          <a:xfrm flipH="1">
            <a:off x="381650" y="374080"/>
            <a:ext cx="210000" cy="210000"/>
          </a:xfrm>
          <a:prstGeom prst="diamond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6"/>
          <p:cNvSpPr/>
          <p:nvPr/>
        </p:nvSpPr>
        <p:spPr>
          <a:xfrm flipH="1">
            <a:off x="8505742" y="1014949"/>
            <a:ext cx="49800" cy="498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6"/>
          <p:cNvSpPr/>
          <p:nvPr/>
        </p:nvSpPr>
        <p:spPr>
          <a:xfrm flipH="1">
            <a:off x="8457175" y="1127930"/>
            <a:ext cx="147300" cy="1473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6"/>
          <p:cNvSpPr/>
          <p:nvPr/>
        </p:nvSpPr>
        <p:spPr>
          <a:xfrm>
            <a:off x="7361200" y="4825100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6"/>
          <p:cNvSpPr/>
          <p:nvPr/>
        </p:nvSpPr>
        <p:spPr>
          <a:xfrm>
            <a:off x="7937308" y="4701711"/>
            <a:ext cx="49800" cy="49800"/>
          </a:xfrm>
          <a:prstGeom prst="diamond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6"/>
          <p:cNvSpPr/>
          <p:nvPr/>
        </p:nvSpPr>
        <p:spPr>
          <a:xfrm>
            <a:off x="7888375" y="4814692"/>
            <a:ext cx="147300" cy="147300"/>
          </a:xfrm>
          <a:prstGeom prst="diamond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8" name="Google Shape;768;p26"/>
          <p:cNvCxnSpPr/>
          <p:nvPr/>
        </p:nvCxnSpPr>
        <p:spPr>
          <a:xfrm rot="10800000">
            <a:off x="8117950" y="-418850"/>
            <a:ext cx="0" cy="920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9" name="Google Shape;769;p26"/>
          <p:cNvCxnSpPr/>
          <p:nvPr/>
        </p:nvCxnSpPr>
        <p:spPr>
          <a:xfrm rot="10800000">
            <a:off x="4948150" y="-601875"/>
            <a:ext cx="0" cy="920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70" name="Google Shape;770;p26"/>
          <p:cNvCxnSpPr/>
          <p:nvPr/>
        </p:nvCxnSpPr>
        <p:spPr>
          <a:xfrm rot="10800000">
            <a:off x="3843850" y="-418850"/>
            <a:ext cx="0" cy="920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0"/>
          <p:cNvSpPr/>
          <p:nvPr/>
        </p:nvSpPr>
        <p:spPr>
          <a:xfrm>
            <a:off x="1113225" y="467850"/>
            <a:ext cx="144300" cy="144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2" name="Google Shape;872;p30"/>
          <p:cNvCxnSpPr/>
          <p:nvPr/>
        </p:nvCxnSpPr>
        <p:spPr>
          <a:xfrm rot="10800000">
            <a:off x="8895775" y="-122100"/>
            <a:ext cx="0" cy="1302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73" name="Google Shape;873;p30"/>
          <p:cNvCxnSpPr/>
          <p:nvPr/>
        </p:nvCxnSpPr>
        <p:spPr>
          <a:xfrm rot="10800000">
            <a:off x="8011175" y="-188575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74" name="Google Shape;874;p30"/>
          <p:cNvCxnSpPr/>
          <p:nvPr/>
        </p:nvCxnSpPr>
        <p:spPr>
          <a:xfrm rot="10800000">
            <a:off x="3279150" y="4706300"/>
            <a:ext cx="0" cy="1853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75" name="Google Shape;875;p30"/>
          <p:cNvCxnSpPr/>
          <p:nvPr/>
        </p:nvCxnSpPr>
        <p:spPr>
          <a:xfrm rot="10800000">
            <a:off x="6712975" y="4691075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76" name="Google Shape;876;p30"/>
          <p:cNvSpPr/>
          <p:nvPr/>
        </p:nvSpPr>
        <p:spPr>
          <a:xfrm>
            <a:off x="480644" y="992827"/>
            <a:ext cx="80700" cy="8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0"/>
          <p:cNvSpPr/>
          <p:nvPr/>
        </p:nvSpPr>
        <p:spPr>
          <a:xfrm>
            <a:off x="472075" y="810875"/>
            <a:ext cx="97800" cy="9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8" name="Google Shape;878;p30"/>
          <p:cNvCxnSpPr/>
          <p:nvPr/>
        </p:nvCxnSpPr>
        <p:spPr>
          <a:xfrm rot="10800000">
            <a:off x="520950" y="-188575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79" name="Google Shape;879;p30"/>
          <p:cNvSpPr/>
          <p:nvPr/>
        </p:nvSpPr>
        <p:spPr>
          <a:xfrm flipH="1">
            <a:off x="8483250" y="4363350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0"/>
          <p:cNvSpPr/>
          <p:nvPr/>
        </p:nvSpPr>
        <p:spPr>
          <a:xfrm flipH="1">
            <a:off x="8424000" y="4552475"/>
            <a:ext cx="201600" cy="2016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1" name="Google Shape;881;p30"/>
          <p:cNvCxnSpPr/>
          <p:nvPr/>
        </p:nvCxnSpPr>
        <p:spPr>
          <a:xfrm rot="10800000">
            <a:off x="1185375" y="-591625"/>
            <a:ext cx="0" cy="920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30"/>
          <p:cNvCxnSpPr/>
          <p:nvPr/>
        </p:nvCxnSpPr>
        <p:spPr>
          <a:xfrm rot="10800000">
            <a:off x="4644375" y="-591625"/>
            <a:ext cx="0" cy="920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83" name="Google Shape;883;p30"/>
          <p:cNvSpPr/>
          <p:nvPr/>
        </p:nvSpPr>
        <p:spPr>
          <a:xfrm>
            <a:off x="8823700" y="1321875"/>
            <a:ext cx="144300" cy="14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0"/>
          <p:cNvSpPr/>
          <p:nvPr/>
        </p:nvSpPr>
        <p:spPr>
          <a:xfrm>
            <a:off x="8785225" y="1608150"/>
            <a:ext cx="221100" cy="22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0"/>
          <p:cNvSpPr/>
          <p:nvPr/>
        </p:nvSpPr>
        <p:spPr>
          <a:xfrm>
            <a:off x="8854150" y="1971525"/>
            <a:ext cx="83400" cy="8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0"/>
          <p:cNvSpPr/>
          <p:nvPr/>
        </p:nvSpPr>
        <p:spPr>
          <a:xfrm flipH="1">
            <a:off x="1483575" y="4634375"/>
            <a:ext cx="83100" cy="83100"/>
          </a:xfrm>
          <a:prstGeom prst="diamond">
            <a:avLst/>
          </a:prstGeom>
          <a:noFill/>
          <a:ln w="9525" cap="flat" cmpd="sng">
            <a:solidFill>
              <a:srgbClr val="6FF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0"/>
          <p:cNvSpPr/>
          <p:nvPr/>
        </p:nvSpPr>
        <p:spPr>
          <a:xfrm flipH="1">
            <a:off x="1401700" y="4823500"/>
            <a:ext cx="246900" cy="246900"/>
          </a:xfrm>
          <a:prstGeom prst="diamond">
            <a:avLst/>
          </a:prstGeom>
          <a:noFill/>
          <a:ln w="9525" cap="flat" cmpd="sng">
            <a:solidFill>
              <a:srgbClr val="6FF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0"/>
          <p:cNvSpPr/>
          <p:nvPr/>
        </p:nvSpPr>
        <p:spPr>
          <a:xfrm flipH="1">
            <a:off x="3725200" y="4562463"/>
            <a:ext cx="83100" cy="831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0"/>
          <p:cNvSpPr/>
          <p:nvPr/>
        </p:nvSpPr>
        <p:spPr>
          <a:xfrm flipH="1">
            <a:off x="3665950" y="4751588"/>
            <a:ext cx="201600" cy="2016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0" name="Google Shape;890;p30"/>
          <p:cNvCxnSpPr/>
          <p:nvPr/>
        </p:nvCxnSpPr>
        <p:spPr>
          <a:xfrm rot="10800000">
            <a:off x="8895775" y="-122100"/>
            <a:ext cx="0" cy="1302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91" name="Google Shape;891;p30"/>
          <p:cNvSpPr/>
          <p:nvPr/>
        </p:nvSpPr>
        <p:spPr>
          <a:xfrm flipH="1">
            <a:off x="340975" y="4562475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0"/>
          <p:cNvSpPr/>
          <p:nvPr/>
        </p:nvSpPr>
        <p:spPr>
          <a:xfrm flipH="1">
            <a:off x="281725" y="4751600"/>
            <a:ext cx="201600" cy="2016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3" name="Google Shape;893;p30"/>
          <p:cNvCxnSpPr/>
          <p:nvPr/>
        </p:nvCxnSpPr>
        <p:spPr>
          <a:xfrm rot="10800000">
            <a:off x="7421875" y="-47250"/>
            <a:ext cx="0" cy="459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94" name="Google Shape;894;p30"/>
          <p:cNvCxnSpPr/>
          <p:nvPr/>
        </p:nvCxnSpPr>
        <p:spPr>
          <a:xfrm rot="10800000">
            <a:off x="6335325" y="4918775"/>
            <a:ext cx="0" cy="459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95" name="Google Shape;895;p30"/>
          <p:cNvSpPr/>
          <p:nvPr/>
        </p:nvSpPr>
        <p:spPr>
          <a:xfrm>
            <a:off x="2175413" y="242075"/>
            <a:ext cx="54000" cy="54000"/>
          </a:xfrm>
          <a:prstGeom prst="ellipse">
            <a:avLst/>
          </a:prstGeom>
          <a:noFill/>
          <a:ln w="9525" cap="flat" cmpd="sng">
            <a:solidFill>
              <a:srgbClr val="CBE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30"/>
          <p:cNvSpPr txBox="1">
            <a:spLocks noGrp="1"/>
          </p:cNvSpPr>
          <p:nvPr>
            <p:ph type="subTitle" idx="1"/>
          </p:nvPr>
        </p:nvSpPr>
        <p:spPr>
          <a:xfrm>
            <a:off x="720000" y="1925375"/>
            <a:ext cx="3598500" cy="23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8" name="Google Shape;898;p30"/>
          <p:cNvSpPr txBox="1">
            <a:spLocks noGrp="1"/>
          </p:cNvSpPr>
          <p:nvPr>
            <p:ph type="subTitle" idx="2"/>
          </p:nvPr>
        </p:nvSpPr>
        <p:spPr>
          <a:xfrm>
            <a:off x="4825525" y="1925375"/>
            <a:ext cx="3598500" cy="23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37"/>
          <p:cNvSpPr txBox="1">
            <a:spLocks noGrp="1"/>
          </p:cNvSpPr>
          <p:nvPr>
            <p:ph type="subTitle" idx="1"/>
          </p:nvPr>
        </p:nvSpPr>
        <p:spPr>
          <a:xfrm>
            <a:off x="4568825" y="1527900"/>
            <a:ext cx="38520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9" name="Google Shape;1159;p37"/>
          <p:cNvSpPr txBox="1">
            <a:spLocks noGrp="1"/>
          </p:cNvSpPr>
          <p:nvPr>
            <p:ph type="ctrTitle"/>
          </p:nvPr>
        </p:nvSpPr>
        <p:spPr>
          <a:xfrm flipH="1">
            <a:off x="4575175" y="711688"/>
            <a:ext cx="3852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60" name="Google Shape;1160;p37"/>
          <p:cNvSpPr txBox="1"/>
          <p:nvPr/>
        </p:nvSpPr>
        <p:spPr>
          <a:xfrm>
            <a:off x="4572003" y="3385525"/>
            <a:ext cx="38520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61" name="Google Shape;1161;p37"/>
          <p:cNvSpPr/>
          <p:nvPr/>
        </p:nvSpPr>
        <p:spPr>
          <a:xfrm flipH="1">
            <a:off x="446000" y="2144850"/>
            <a:ext cx="144300" cy="14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37"/>
          <p:cNvSpPr/>
          <p:nvPr/>
        </p:nvSpPr>
        <p:spPr>
          <a:xfrm flipH="1">
            <a:off x="2405450" y="4534675"/>
            <a:ext cx="144000" cy="14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37"/>
          <p:cNvSpPr/>
          <p:nvPr/>
        </p:nvSpPr>
        <p:spPr>
          <a:xfrm flipH="1">
            <a:off x="407675" y="4086950"/>
            <a:ext cx="90900" cy="90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37"/>
          <p:cNvSpPr/>
          <p:nvPr/>
        </p:nvSpPr>
        <p:spPr>
          <a:xfrm flipH="1">
            <a:off x="407675" y="2431125"/>
            <a:ext cx="221100" cy="22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37"/>
          <p:cNvSpPr/>
          <p:nvPr/>
        </p:nvSpPr>
        <p:spPr>
          <a:xfrm flipH="1">
            <a:off x="476450" y="2794500"/>
            <a:ext cx="83400" cy="8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37"/>
          <p:cNvSpPr/>
          <p:nvPr/>
        </p:nvSpPr>
        <p:spPr>
          <a:xfrm flipH="1">
            <a:off x="2435900" y="4806500"/>
            <a:ext cx="83100" cy="8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37"/>
          <p:cNvSpPr/>
          <p:nvPr/>
        </p:nvSpPr>
        <p:spPr>
          <a:xfrm>
            <a:off x="1419700" y="4505863"/>
            <a:ext cx="201600" cy="2016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8" name="Google Shape;1168;p37"/>
          <p:cNvCxnSpPr/>
          <p:nvPr/>
        </p:nvCxnSpPr>
        <p:spPr>
          <a:xfrm rot="10800000">
            <a:off x="518225" y="402975"/>
            <a:ext cx="0" cy="1599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69" name="Google Shape;1169;p37"/>
          <p:cNvCxnSpPr/>
          <p:nvPr/>
        </p:nvCxnSpPr>
        <p:spPr>
          <a:xfrm rot="10800000">
            <a:off x="1320150" y="145750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70" name="Google Shape;1170;p37"/>
          <p:cNvSpPr/>
          <p:nvPr/>
        </p:nvSpPr>
        <p:spPr>
          <a:xfrm>
            <a:off x="8749675" y="2375450"/>
            <a:ext cx="100800" cy="10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37"/>
          <p:cNvSpPr/>
          <p:nvPr/>
        </p:nvSpPr>
        <p:spPr>
          <a:xfrm>
            <a:off x="8689500" y="2639975"/>
            <a:ext cx="221100" cy="22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37"/>
          <p:cNvSpPr/>
          <p:nvPr/>
        </p:nvSpPr>
        <p:spPr>
          <a:xfrm>
            <a:off x="8758350" y="3412825"/>
            <a:ext cx="83400" cy="8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3" name="Google Shape;1173;p37"/>
          <p:cNvCxnSpPr/>
          <p:nvPr/>
        </p:nvCxnSpPr>
        <p:spPr>
          <a:xfrm rot="10800000">
            <a:off x="8800075" y="473525"/>
            <a:ext cx="0" cy="1738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74" name="Google Shape;1174;p37"/>
          <p:cNvCxnSpPr/>
          <p:nvPr/>
        </p:nvCxnSpPr>
        <p:spPr>
          <a:xfrm rot="10800000">
            <a:off x="3727875" y="0"/>
            <a:ext cx="0" cy="903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75" name="Google Shape;1175;p37"/>
          <p:cNvCxnSpPr/>
          <p:nvPr/>
        </p:nvCxnSpPr>
        <p:spPr>
          <a:xfrm rot="10800000">
            <a:off x="8498450" y="-180025"/>
            <a:ext cx="0" cy="903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76" name="Google Shape;1176;p37"/>
          <p:cNvSpPr/>
          <p:nvPr/>
        </p:nvSpPr>
        <p:spPr>
          <a:xfrm>
            <a:off x="8456925" y="4603363"/>
            <a:ext cx="83100" cy="83100"/>
          </a:xfrm>
          <a:prstGeom prst="diamond">
            <a:avLst/>
          </a:prstGeom>
          <a:noFill/>
          <a:ln w="9525" cap="flat" cmpd="sng">
            <a:solidFill>
              <a:srgbClr val="6FF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37"/>
          <p:cNvSpPr/>
          <p:nvPr/>
        </p:nvSpPr>
        <p:spPr>
          <a:xfrm>
            <a:off x="8375000" y="4792488"/>
            <a:ext cx="246900" cy="246900"/>
          </a:xfrm>
          <a:prstGeom prst="diamond">
            <a:avLst/>
          </a:prstGeom>
          <a:noFill/>
          <a:ln w="9525" cap="flat" cmpd="sng">
            <a:solidFill>
              <a:srgbClr val="6FF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37"/>
          <p:cNvSpPr/>
          <p:nvPr/>
        </p:nvSpPr>
        <p:spPr>
          <a:xfrm>
            <a:off x="2578250" y="344638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9" name="Google Shape;1179;p37"/>
          <p:cNvCxnSpPr/>
          <p:nvPr/>
        </p:nvCxnSpPr>
        <p:spPr>
          <a:xfrm rot="10800000">
            <a:off x="3727875" y="4806400"/>
            <a:ext cx="0" cy="452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80" name="Google Shape;1180;p37"/>
          <p:cNvCxnSpPr/>
          <p:nvPr/>
        </p:nvCxnSpPr>
        <p:spPr>
          <a:xfrm rot="10800000">
            <a:off x="7000425" y="4806400"/>
            <a:ext cx="0" cy="452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37"/>
          <p:cNvCxnSpPr/>
          <p:nvPr/>
        </p:nvCxnSpPr>
        <p:spPr>
          <a:xfrm rot="10800000">
            <a:off x="5328775" y="-321450"/>
            <a:ext cx="0" cy="903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82" name="Google Shape;1182;p37"/>
          <p:cNvCxnSpPr/>
          <p:nvPr/>
        </p:nvCxnSpPr>
        <p:spPr>
          <a:xfrm rot="10800000">
            <a:off x="5328775" y="4581100"/>
            <a:ext cx="0" cy="903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83" name="Google Shape;1183;p37"/>
          <p:cNvCxnSpPr/>
          <p:nvPr/>
        </p:nvCxnSpPr>
        <p:spPr>
          <a:xfrm rot="10800000">
            <a:off x="7026125" y="-610800"/>
            <a:ext cx="0" cy="903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84" name="Google Shape;1184;p37"/>
          <p:cNvCxnSpPr/>
          <p:nvPr/>
        </p:nvCxnSpPr>
        <p:spPr>
          <a:xfrm rot="10800000">
            <a:off x="301025" y="4806400"/>
            <a:ext cx="0" cy="4524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ono Medium"/>
              <a:buNone/>
              <a:defRPr sz="3000">
                <a:solidFill>
                  <a:schemeClr val="dk1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8" r:id="rId4"/>
    <p:sldLayoutId id="2147483662" r:id="rId5"/>
    <p:sldLayoutId id="2147483669" r:id="rId6"/>
    <p:sldLayoutId id="2147483672" r:id="rId7"/>
    <p:sldLayoutId id="2147483676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24.sv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jp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43"/>
          <p:cNvSpPr txBox="1">
            <a:spLocks noGrp="1"/>
          </p:cNvSpPr>
          <p:nvPr>
            <p:ph type="ctrTitle"/>
          </p:nvPr>
        </p:nvSpPr>
        <p:spPr>
          <a:xfrm>
            <a:off x="713100" y="814375"/>
            <a:ext cx="5987700" cy="30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accent2"/>
                </a:solidFill>
              </a:rPr>
              <a:t>Penambahan</a:t>
            </a:r>
            <a:r>
              <a:rPr lang="en-US" sz="3600" dirty="0">
                <a:solidFill>
                  <a:schemeClr val="accent2"/>
                </a:solidFill>
              </a:rPr>
              <a:t> Fitur </a:t>
            </a:r>
            <a:r>
              <a:rPr lang="en-US" sz="3600" dirty="0" err="1">
                <a:solidFill>
                  <a:schemeClr val="accent2"/>
                </a:solidFill>
              </a:rPr>
              <a:t>Darurat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r>
              <a:rPr lang="en-US" sz="3600" dirty="0" err="1">
                <a:solidFill>
                  <a:schemeClr val="accent2"/>
                </a:solidFill>
              </a:rPr>
              <a:t>Bencana</a:t>
            </a:r>
            <a:r>
              <a:rPr lang="en-US" sz="3600" dirty="0">
                <a:solidFill>
                  <a:schemeClr val="accent2"/>
                </a:solidFill>
              </a:rPr>
              <a:t> &amp; </a:t>
            </a:r>
            <a:r>
              <a:rPr lang="en-US" sz="3600" dirty="0" err="1">
                <a:solidFill>
                  <a:schemeClr val="accent2"/>
                </a:solidFill>
              </a:rPr>
              <a:t>Pengaduan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r>
              <a:rPr lang="en-US" sz="3600" dirty="0" err="1">
                <a:solidFill>
                  <a:schemeClr val="accent2"/>
                </a:solidFill>
              </a:rPr>
              <a:t>Kekerasan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r>
              <a:rPr lang="en-US" sz="3600" dirty="0" err="1">
                <a:solidFill>
                  <a:schemeClr val="accent2"/>
                </a:solidFill>
              </a:rPr>
              <a:t>Seksual</a:t>
            </a:r>
            <a:r>
              <a:rPr lang="en-US" sz="3600" dirty="0">
                <a:solidFill>
                  <a:schemeClr val="accent2"/>
                </a:solidFill>
              </a:rPr>
              <a:t> di UNTIRTA </a:t>
            </a:r>
            <a:r>
              <a:rPr lang="en-US" sz="3600" dirty="0" err="1">
                <a:solidFill>
                  <a:schemeClr val="accent2"/>
                </a:solidFill>
              </a:rPr>
              <a:t>Superapps</a:t>
            </a:r>
            <a:endParaRPr sz="3600" dirty="0">
              <a:solidFill>
                <a:schemeClr val="accent2"/>
              </a:solidFill>
            </a:endParaRPr>
          </a:p>
        </p:txBody>
      </p:sp>
      <p:sp>
        <p:nvSpPr>
          <p:cNvPr id="1259" name="Google Shape;1259;p43"/>
          <p:cNvSpPr/>
          <p:nvPr/>
        </p:nvSpPr>
        <p:spPr>
          <a:xfrm>
            <a:off x="6520350" y="862500"/>
            <a:ext cx="150000" cy="150000"/>
          </a:xfrm>
          <a:prstGeom prst="ellipse">
            <a:avLst/>
          </a:prstGeom>
          <a:solidFill>
            <a:srgbClr val="DB2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43"/>
          <p:cNvSpPr/>
          <p:nvPr/>
        </p:nvSpPr>
        <p:spPr>
          <a:xfrm>
            <a:off x="7664775" y="2302650"/>
            <a:ext cx="150000" cy="150000"/>
          </a:xfrm>
          <a:prstGeom prst="ellipse">
            <a:avLst/>
          </a:prstGeom>
          <a:solidFill>
            <a:srgbClr val="DB25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3"/>
          <p:cNvSpPr/>
          <p:nvPr/>
        </p:nvSpPr>
        <p:spPr>
          <a:xfrm>
            <a:off x="8004900" y="4001200"/>
            <a:ext cx="201600" cy="201600"/>
          </a:xfrm>
          <a:prstGeom prst="ellipse">
            <a:avLst/>
          </a:prstGeom>
          <a:solidFill>
            <a:srgbClr val="6FF0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43"/>
          <p:cNvSpPr/>
          <p:nvPr/>
        </p:nvSpPr>
        <p:spPr>
          <a:xfrm>
            <a:off x="8065800" y="4299975"/>
            <a:ext cx="79800" cy="79800"/>
          </a:xfrm>
          <a:prstGeom prst="ellipse">
            <a:avLst/>
          </a:prstGeom>
          <a:solidFill>
            <a:srgbClr val="6FF0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43"/>
          <p:cNvSpPr/>
          <p:nvPr/>
        </p:nvSpPr>
        <p:spPr>
          <a:xfrm>
            <a:off x="5751325" y="4261450"/>
            <a:ext cx="156900" cy="156900"/>
          </a:xfrm>
          <a:prstGeom prst="diamond">
            <a:avLst/>
          </a:prstGeom>
          <a:noFill/>
          <a:ln w="9525" cap="flat" cmpd="sng">
            <a:solidFill>
              <a:srgbClr val="CBE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4" name="Google Shape;1264;p43"/>
          <p:cNvCxnSpPr/>
          <p:nvPr/>
        </p:nvCxnSpPr>
        <p:spPr>
          <a:xfrm rot="10800000">
            <a:off x="8105700" y="2106250"/>
            <a:ext cx="0" cy="1734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65" name="Google Shape;1265;p43"/>
          <p:cNvCxnSpPr/>
          <p:nvPr/>
        </p:nvCxnSpPr>
        <p:spPr>
          <a:xfrm rot="10800000">
            <a:off x="6961250" y="2161375"/>
            <a:ext cx="0" cy="609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66" name="Google Shape;1266;p43"/>
          <p:cNvCxnSpPr/>
          <p:nvPr/>
        </p:nvCxnSpPr>
        <p:spPr>
          <a:xfrm rot="10800000">
            <a:off x="7352775" y="3067450"/>
            <a:ext cx="0" cy="1350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43944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70"/>
          <p:cNvSpPr txBox="1">
            <a:spLocks noGrp="1"/>
          </p:cNvSpPr>
          <p:nvPr>
            <p:ph type="subTitle" idx="1"/>
          </p:nvPr>
        </p:nvSpPr>
        <p:spPr>
          <a:xfrm>
            <a:off x="1086124" y="2603088"/>
            <a:ext cx="3303723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dirty="0"/>
              <a:t>Pengguna membuka aplikasi dan melakukan login menggunakan akun UNTIRTA   masing-masing.</a:t>
            </a:r>
            <a:endParaRPr sz="2000" dirty="0"/>
          </a:p>
        </p:txBody>
      </p:sp>
      <p:grpSp>
        <p:nvGrpSpPr>
          <p:cNvPr id="1831" name="Google Shape;1831;p70"/>
          <p:cNvGrpSpPr/>
          <p:nvPr/>
        </p:nvGrpSpPr>
        <p:grpSpPr>
          <a:xfrm>
            <a:off x="5219224" y="130630"/>
            <a:ext cx="2323221" cy="4933706"/>
            <a:chOff x="5142426" y="746874"/>
            <a:chExt cx="1723899" cy="3419477"/>
          </a:xfrm>
        </p:grpSpPr>
        <p:pic>
          <p:nvPicPr>
            <p:cNvPr id="1832" name="Google Shape;1832;p70"/>
            <p:cNvPicPr preferRelativeResize="0"/>
            <p:nvPr/>
          </p:nvPicPr>
          <p:blipFill rotWithShape="1">
            <a:blip r:embed="rId3">
              <a:alphaModFix/>
            </a:blip>
            <a:srcRect r="70985"/>
            <a:stretch/>
          </p:blipFill>
          <p:spPr>
            <a:xfrm>
              <a:off x="5263750" y="1234375"/>
              <a:ext cx="1512374" cy="2931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3" name="Google Shape;1833;p70"/>
            <p:cNvSpPr/>
            <p:nvPr/>
          </p:nvSpPr>
          <p:spPr>
            <a:xfrm>
              <a:off x="5142426" y="746874"/>
              <a:ext cx="1723899" cy="3367080"/>
            </a:xfrm>
            <a:custGeom>
              <a:avLst/>
              <a:gdLst/>
              <a:ahLst/>
              <a:cxnLst/>
              <a:rect l="l" t="t" r="r" b="b"/>
              <a:pathLst>
                <a:path w="50532" h="106984" extrusionOk="0">
                  <a:moveTo>
                    <a:pt x="29421" y="8238"/>
                  </a:moveTo>
                  <a:cubicBezTo>
                    <a:pt x="30019" y="8238"/>
                    <a:pt x="30544" y="8763"/>
                    <a:pt x="30544" y="9360"/>
                  </a:cubicBezTo>
                  <a:lnTo>
                    <a:pt x="30544" y="9433"/>
                  </a:lnTo>
                  <a:cubicBezTo>
                    <a:pt x="30544" y="10121"/>
                    <a:pt x="30019" y="10574"/>
                    <a:pt x="29421" y="10574"/>
                  </a:cubicBezTo>
                  <a:lnTo>
                    <a:pt x="21726" y="10574"/>
                  </a:lnTo>
                  <a:cubicBezTo>
                    <a:pt x="21038" y="10574"/>
                    <a:pt x="20586" y="10121"/>
                    <a:pt x="20586" y="9433"/>
                  </a:cubicBezTo>
                  <a:lnTo>
                    <a:pt x="20586" y="9360"/>
                  </a:lnTo>
                  <a:cubicBezTo>
                    <a:pt x="20586" y="8763"/>
                    <a:pt x="21038" y="8238"/>
                    <a:pt x="21726" y="8238"/>
                  </a:cubicBezTo>
                  <a:close/>
                  <a:moveTo>
                    <a:pt x="47001" y="15317"/>
                  </a:moveTo>
                  <a:lnTo>
                    <a:pt x="47001" y="91667"/>
                  </a:lnTo>
                  <a:lnTo>
                    <a:pt x="4146" y="91667"/>
                  </a:lnTo>
                  <a:lnTo>
                    <a:pt x="4146" y="15317"/>
                  </a:lnTo>
                  <a:close/>
                  <a:moveTo>
                    <a:pt x="7170" y="0"/>
                  </a:moveTo>
                  <a:cubicBezTo>
                    <a:pt x="3241" y="0"/>
                    <a:pt x="0" y="3259"/>
                    <a:pt x="0" y="7242"/>
                  </a:cubicBezTo>
                  <a:lnTo>
                    <a:pt x="0" y="99742"/>
                  </a:lnTo>
                  <a:cubicBezTo>
                    <a:pt x="0" y="103743"/>
                    <a:pt x="3241" y="106984"/>
                    <a:pt x="7170" y="106984"/>
                  </a:cubicBezTo>
                  <a:lnTo>
                    <a:pt x="43290" y="106984"/>
                  </a:lnTo>
                  <a:cubicBezTo>
                    <a:pt x="47291" y="106984"/>
                    <a:pt x="50532" y="103743"/>
                    <a:pt x="50532" y="99742"/>
                  </a:cubicBezTo>
                  <a:lnTo>
                    <a:pt x="50532" y="7242"/>
                  </a:lnTo>
                  <a:cubicBezTo>
                    <a:pt x="50532" y="3259"/>
                    <a:pt x="47291" y="0"/>
                    <a:pt x="4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4" name="Google Shape;1834;p70"/>
          <p:cNvSpPr/>
          <p:nvPr/>
        </p:nvSpPr>
        <p:spPr>
          <a:xfrm>
            <a:off x="7677300" y="1088013"/>
            <a:ext cx="83100" cy="831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70"/>
          <p:cNvSpPr/>
          <p:nvPr/>
        </p:nvSpPr>
        <p:spPr>
          <a:xfrm>
            <a:off x="7618050" y="1277138"/>
            <a:ext cx="201600" cy="2016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7" name="Google Shape;1837;p70"/>
          <p:cNvCxnSpPr/>
          <p:nvPr/>
        </p:nvCxnSpPr>
        <p:spPr>
          <a:xfrm rot="10800000">
            <a:off x="7347375" y="962150"/>
            <a:ext cx="0" cy="1219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38" name="Google Shape;1838;p70"/>
          <p:cNvSpPr/>
          <p:nvPr/>
        </p:nvSpPr>
        <p:spPr>
          <a:xfrm flipH="1">
            <a:off x="7309500" y="2464100"/>
            <a:ext cx="75600" cy="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70"/>
          <p:cNvSpPr/>
          <p:nvPr/>
        </p:nvSpPr>
        <p:spPr>
          <a:xfrm flipH="1">
            <a:off x="8118125" y="3279300"/>
            <a:ext cx="117300" cy="11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0" name="Google Shape;1840;p70"/>
          <p:cNvCxnSpPr/>
          <p:nvPr/>
        </p:nvCxnSpPr>
        <p:spPr>
          <a:xfrm rot="10800000">
            <a:off x="8176750" y="1962400"/>
            <a:ext cx="0" cy="1219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41" name="Google Shape;1841;p70"/>
          <p:cNvSpPr/>
          <p:nvPr/>
        </p:nvSpPr>
        <p:spPr>
          <a:xfrm flipH="1">
            <a:off x="8138875" y="3464350"/>
            <a:ext cx="75600" cy="7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70"/>
          <p:cNvSpPr/>
          <p:nvPr/>
        </p:nvSpPr>
        <p:spPr>
          <a:xfrm>
            <a:off x="1370075" y="1088013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70"/>
          <p:cNvSpPr/>
          <p:nvPr/>
        </p:nvSpPr>
        <p:spPr>
          <a:xfrm>
            <a:off x="1310825" y="1277138"/>
            <a:ext cx="201600" cy="2016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70"/>
          <p:cNvSpPr/>
          <p:nvPr/>
        </p:nvSpPr>
        <p:spPr>
          <a:xfrm flipH="1">
            <a:off x="2621000" y="910475"/>
            <a:ext cx="117300" cy="11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8" name="Google Shape;1848;p70"/>
          <p:cNvCxnSpPr/>
          <p:nvPr/>
        </p:nvCxnSpPr>
        <p:spPr>
          <a:xfrm rot="10800000">
            <a:off x="2679625" y="-27450"/>
            <a:ext cx="0" cy="842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49" name="Google Shape;1849;p70"/>
          <p:cNvSpPr/>
          <p:nvPr/>
        </p:nvSpPr>
        <p:spPr>
          <a:xfrm flipH="1">
            <a:off x="2641750" y="1095525"/>
            <a:ext cx="75600" cy="7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73DD1-8872-87E7-9FB7-3E7513AB8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419" y="815251"/>
            <a:ext cx="1992681" cy="3494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45E068-17C4-4F6B-0449-DFF99BFF9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513" y="1495973"/>
            <a:ext cx="1012024" cy="10059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688DC-ECFC-7125-890E-923337A2C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74341" y="1436589"/>
            <a:ext cx="1286367" cy="1286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158EB-C5C4-EEC5-2262-8F732E079C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616" y="1537777"/>
            <a:ext cx="1377815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29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70"/>
          <p:cNvSpPr txBox="1">
            <a:spLocks noGrp="1"/>
          </p:cNvSpPr>
          <p:nvPr>
            <p:ph type="subTitle" idx="1"/>
          </p:nvPr>
        </p:nvSpPr>
        <p:spPr>
          <a:xfrm>
            <a:off x="1086124" y="2603088"/>
            <a:ext cx="3303725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Pengguna </a:t>
            </a:r>
            <a:r>
              <a:rPr lang="en-US" sz="2000" dirty="0" err="1"/>
              <a:t>mengakses</a:t>
            </a:r>
            <a:r>
              <a:rPr lang="en-US" sz="2000" dirty="0"/>
              <a:t> </a:t>
            </a:r>
            <a:r>
              <a:rPr lang="en-US" sz="2000" dirty="0" err="1"/>
              <a:t>fitur</a:t>
            </a:r>
            <a:r>
              <a:rPr lang="en-US" sz="2000" dirty="0"/>
              <a:t> “Emergency Button"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disediakan</a:t>
            </a:r>
            <a:r>
              <a:rPr lang="en-US" sz="2000" dirty="0"/>
              <a:t>.</a:t>
            </a:r>
            <a:endParaRPr sz="2000" dirty="0"/>
          </a:p>
        </p:txBody>
      </p:sp>
      <p:grpSp>
        <p:nvGrpSpPr>
          <p:cNvPr id="1831" name="Google Shape;1831;p70"/>
          <p:cNvGrpSpPr/>
          <p:nvPr/>
        </p:nvGrpSpPr>
        <p:grpSpPr>
          <a:xfrm>
            <a:off x="5219224" y="130630"/>
            <a:ext cx="2323221" cy="4933706"/>
            <a:chOff x="5142426" y="746874"/>
            <a:chExt cx="1723899" cy="3419477"/>
          </a:xfrm>
        </p:grpSpPr>
        <p:pic>
          <p:nvPicPr>
            <p:cNvPr id="1832" name="Google Shape;1832;p70"/>
            <p:cNvPicPr preferRelativeResize="0"/>
            <p:nvPr/>
          </p:nvPicPr>
          <p:blipFill rotWithShape="1">
            <a:blip r:embed="rId3">
              <a:alphaModFix/>
            </a:blip>
            <a:srcRect r="70985"/>
            <a:stretch/>
          </p:blipFill>
          <p:spPr>
            <a:xfrm>
              <a:off x="5263750" y="1234375"/>
              <a:ext cx="1512374" cy="2931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3" name="Google Shape;1833;p70"/>
            <p:cNvSpPr/>
            <p:nvPr/>
          </p:nvSpPr>
          <p:spPr>
            <a:xfrm>
              <a:off x="5142426" y="746874"/>
              <a:ext cx="1723899" cy="3367080"/>
            </a:xfrm>
            <a:custGeom>
              <a:avLst/>
              <a:gdLst/>
              <a:ahLst/>
              <a:cxnLst/>
              <a:rect l="l" t="t" r="r" b="b"/>
              <a:pathLst>
                <a:path w="50532" h="106984" extrusionOk="0">
                  <a:moveTo>
                    <a:pt x="29421" y="8238"/>
                  </a:moveTo>
                  <a:cubicBezTo>
                    <a:pt x="30019" y="8238"/>
                    <a:pt x="30544" y="8763"/>
                    <a:pt x="30544" y="9360"/>
                  </a:cubicBezTo>
                  <a:lnTo>
                    <a:pt x="30544" y="9433"/>
                  </a:lnTo>
                  <a:cubicBezTo>
                    <a:pt x="30544" y="10121"/>
                    <a:pt x="30019" y="10574"/>
                    <a:pt x="29421" y="10574"/>
                  </a:cubicBezTo>
                  <a:lnTo>
                    <a:pt x="21726" y="10574"/>
                  </a:lnTo>
                  <a:cubicBezTo>
                    <a:pt x="21038" y="10574"/>
                    <a:pt x="20586" y="10121"/>
                    <a:pt x="20586" y="9433"/>
                  </a:cubicBezTo>
                  <a:lnTo>
                    <a:pt x="20586" y="9360"/>
                  </a:lnTo>
                  <a:cubicBezTo>
                    <a:pt x="20586" y="8763"/>
                    <a:pt x="21038" y="8238"/>
                    <a:pt x="21726" y="8238"/>
                  </a:cubicBezTo>
                  <a:close/>
                  <a:moveTo>
                    <a:pt x="47001" y="15317"/>
                  </a:moveTo>
                  <a:lnTo>
                    <a:pt x="47001" y="91667"/>
                  </a:lnTo>
                  <a:lnTo>
                    <a:pt x="4146" y="91667"/>
                  </a:lnTo>
                  <a:lnTo>
                    <a:pt x="4146" y="15317"/>
                  </a:lnTo>
                  <a:close/>
                  <a:moveTo>
                    <a:pt x="7170" y="0"/>
                  </a:moveTo>
                  <a:cubicBezTo>
                    <a:pt x="3241" y="0"/>
                    <a:pt x="0" y="3259"/>
                    <a:pt x="0" y="7242"/>
                  </a:cubicBezTo>
                  <a:lnTo>
                    <a:pt x="0" y="99742"/>
                  </a:lnTo>
                  <a:cubicBezTo>
                    <a:pt x="0" y="103743"/>
                    <a:pt x="3241" y="106984"/>
                    <a:pt x="7170" y="106984"/>
                  </a:cubicBezTo>
                  <a:lnTo>
                    <a:pt x="43290" y="106984"/>
                  </a:lnTo>
                  <a:cubicBezTo>
                    <a:pt x="47291" y="106984"/>
                    <a:pt x="50532" y="103743"/>
                    <a:pt x="50532" y="99742"/>
                  </a:cubicBezTo>
                  <a:lnTo>
                    <a:pt x="50532" y="7242"/>
                  </a:lnTo>
                  <a:cubicBezTo>
                    <a:pt x="50532" y="3259"/>
                    <a:pt x="47291" y="0"/>
                    <a:pt x="4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4" name="Google Shape;1834;p70"/>
          <p:cNvSpPr/>
          <p:nvPr/>
        </p:nvSpPr>
        <p:spPr>
          <a:xfrm>
            <a:off x="7677300" y="1088013"/>
            <a:ext cx="83100" cy="831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70"/>
          <p:cNvSpPr/>
          <p:nvPr/>
        </p:nvSpPr>
        <p:spPr>
          <a:xfrm>
            <a:off x="7618050" y="1277138"/>
            <a:ext cx="201600" cy="2016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7" name="Google Shape;1837;p70"/>
          <p:cNvCxnSpPr/>
          <p:nvPr/>
        </p:nvCxnSpPr>
        <p:spPr>
          <a:xfrm rot="10800000">
            <a:off x="7347375" y="962150"/>
            <a:ext cx="0" cy="1219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38" name="Google Shape;1838;p70"/>
          <p:cNvSpPr/>
          <p:nvPr/>
        </p:nvSpPr>
        <p:spPr>
          <a:xfrm flipH="1">
            <a:off x="7309500" y="2464100"/>
            <a:ext cx="75600" cy="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70"/>
          <p:cNvSpPr/>
          <p:nvPr/>
        </p:nvSpPr>
        <p:spPr>
          <a:xfrm flipH="1">
            <a:off x="8118125" y="3279300"/>
            <a:ext cx="117300" cy="11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0" name="Google Shape;1840;p70"/>
          <p:cNvCxnSpPr/>
          <p:nvPr/>
        </p:nvCxnSpPr>
        <p:spPr>
          <a:xfrm rot="10800000">
            <a:off x="8176750" y="1962400"/>
            <a:ext cx="0" cy="1219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41" name="Google Shape;1841;p70"/>
          <p:cNvSpPr/>
          <p:nvPr/>
        </p:nvSpPr>
        <p:spPr>
          <a:xfrm flipH="1">
            <a:off x="8138875" y="3464350"/>
            <a:ext cx="75600" cy="7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70"/>
          <p:cNvSpPr/>
          <p:nvPr/>
        </p:nvSpPr>
        <p:spPr>
          <a:xfrm>
            <a:off x="1370075" y="1088013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70"/>
          <p:cNvSpPr/>
          <p:nvPr/>
        </p:nvSpPr>
        <p:spPr>
          <a:xfrm>
            <a:off x="1310825" y="1277138"/>
            <a:ext cx="201600" cy="2016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70"/>
          <p:cNvSpPr/>
          <p:nvPr/>
        </p:nvSpPr>
        <p:spPr>
          <a:xfrm flipH="1">
            <a:off x="2621000" y="910475"/>
            <a:ext cx="117300" cy="11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8" name="Google Shape;1848;p70"/>
          <p:cNvCxnSpPr/>
          <p:nvPr/>
        </p:nvCxnSpPr>
        <p:spPr>
          <a:xfrm rot="10800000">
            <a:off x="2679625" y="-27450"/>
            <a:ext cx="0" cy="842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49" name="Google Shape;1849;p70"/>
          <p:cNvSpPr/>
          <p:nvPr/>
        </p:nvSpPr>
        <p:spPr>
          <a:xfrm flipH="1">
            <a:off x="2641750" y="1095525"/>
            <a:ext cx="75600" cy="7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73DD1-8872-87E7-9FB7-3E7513AB81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08448" y="815250"/>
            <a:ext cx="1976652" cy="3494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82B82D-E356-3747-C148-4758F7C42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628" y="1478738"/>
            <a:ext cx="1012024" cy="1005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5A4812-7B98-3EE3-53EB-0F3582E2C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67456" y="1411587"/>
            <a:ext cx="1286367" cy="1286367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71B248F0-B7F5-BB2E-5034-12535190EFF1}"/>
              </a:ext>
            </a:extLst>
          </p:cNvPr>
          <p:cNvSpPr/>
          <p:nvPr/>
        </p:nvSpPr>
        <p:spPr>
          <a:xfrm>
            <a:off x="6792686" y="2464100"/>
            <a:ext cx="395254" cy="23385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7110C8-6B63-AE77-FB69-3EBB3BE93A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876" y="1491117"/>
            <a:ext cx="1359526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4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70"/>
          <p:cNvSpPr txBox="1">
            <a:spLocks noGrp="1"/>
          </p:cNvSpPr>
          <p:nvPr>
            <p:ph type="subTitle" idx="1"/>
          </p:nvPr>
        </p:nvSpPr>
        <p:spPr>
          <a:xfrm>
            <a:off x="1086124" y="2603088"/>
            <a:ext cx="3303721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Pilih </a:t>
            </a:r>
            <a:r>
              <a:rPr lang="en-US" sz="2000" dirty="0" err="1"/>
              <a:t>secara</a:t>
            </a:r>
            <a:r>
              <a:rPr lang="en-US" sz="2000" dirty="0"/>
              <a:t> manual </a:t>
            </a:r>
            <a:r>
              <a:rPr lang="en-US" sz="2000" dirty="0" err="1"/>
              <a:t>lokasi</a:t>
            </a:r>
            <a:r>
              <a:rPr lang="en-US" sz="2000" dirty="0"/>
              <a:t>,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bencana</a:t>
            </a:r>
            <a:r>
              <a:rPr lang="en-US" sz="2000" dirty="0"/>
              <a:t> </a:t>
            </a:r>
            <a:r>
              <a:rPr lang="en-US" sz="2000" dirty="0" err="1"/>
              <a:t>alam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situasi</a:t>
            </a:r>
            <a:r>
              <a:rPr lang="en-US" sz="2000" dirty="0"/>
              <a:t> </a:t>
            </a:r>
            <a:r>
              <a:rPr lang="en-US" sz="2000" dirty="0" err="1"/>
              <a:t>darurat</a:t>
            </a:r>
            <a:r>
              <a:rPr lang="en-US" sz="2000" dirty="0"/>
              <a:t> yang </a:t>
            </a:r>
            <a:r>
              <a:rPr lang="en-US" sz="2000" dirty="0" err="1"/>
              <a:t>terjadi</a:t>
            </a:r>
            <a:r>
              <a:rPr lang="en-US" sz="2000" dirty="0"/>
              <a:t> </a:t>
            </a:r>
            <a:endParaRPr sz="2000" dirty="0"/>
          </a:p>
        </p:txBody>
      </p:sp>
      <p:grpSp>
        <p:nvGrpSpPr>
          <p:cNvPr id="1831" name="Google Shape;1831;p70"/>
          <p:cNvGrpSpPr/>
          <p:nvPr/>
        </p:nvGrpSpPr>
        <p:grpSpPr>
          <a:xfrm>
            <a:off x="5219224" y="130630"/>
            <a:ext cx="2323221" cy="4933706"/>
            <a:chOff x="5142426" y="746874"/>
            <a:chExt cx="1723899" cy="3419477"/>
          </a:xfrm>
        </p:grpSpPr>
        <p:pic>
          <p:nvPicPr>
            <p:cNvPr id="1832" name="Google Shape;1832;p70"/>
            <p:cNvPicPr preferRelativeResize="0"/>
            <p:nvPr/>
          </p:nvPicPr>
          <p:blipFill rotWithShape="1">
            <a:blip r:embed="rId3">
              <a:alphaModFix/>
            </a:blip>
            <a:srcRect r="70985"/>
            <a:stretch/>
          </p:blipFill>
          <p:spPr>
            <a:xfrm>
              <a:off x="5263750" y="1234375"/>
              <a:ext cx="1512374" cy="2931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3" name="Google Shape;1833;p70"/>
            <p:cNvSpPr/>
            <p:nvPr/>
          </p:nvSpPr>
          <p:spPr>
            <a:xfrm>
              <a:off x="5142426" y="746874"/>
              <a:ext cx="1723899" cy="3367080"/>
            </a:xfrm>
            <a:custGeom>
              <a:avLst/>
              <a:gdLst/>
              <a:ahLst/>
              <a:cxnLst/>
              <a:rect l="l" t="t" r="r" b="b"/>
              <a:pathLst>
                <a:path w="50532" h="106984" extrusionOk="0">
                  <a:moveTo>
                    <a:pt x="29421" y="8238"/>
                  </a:moveTo>
                  <a:cubicBezTo>
                    <a:pt x="30019" y="8238"/>
                    <a:pt x="30544" y="8763"/>
                    <a:pt x="30544" y="9360"/>
                  </a:cubicBezTo>
                  <a:lnTo>
                    <a:pt x="30544" y="9433"/>
                  </a:lnTo>
                  <a:cubicBezTo>
                    <a:pt x="30544" y="10121"/>
                    <a:pt x="30019" y="10574"/>
                    <a:pt x="29421" y="10574"/>
                  </a:cubicBezTo>
                  <a:lnTo>
                    <a:pt x="21726" y="10574"/>
                  </a:lnTo>
                  <a:cubicBezTo>
                    <a:pt x="21038" y="10574"/>
                    <a:pt x="20586" y="10121"/>
                    <a:pt x="20586" y="9433"/>
                  </a:cubicBezTo>
                  <a:lnTo>
                    <a:pt x="20586" y="9360"/>
                  </a:lnTo>
                  <a:cubicBezTo>
                    <a:pt x="20586" y="8763"/>
                    <a:pt x="21038" y="8238"/>
                    <a:pt x="21726" y="8238"/>
                  </a:cubicBezTo>
                  <a:close/>
                  <a:moveTo>
                    <a:pt x="47001" y="15317"/>
                  </a:moveTo>
                  <a:lnTo>
                    <a:pt x="47001" y="91667"/>
                  </a:lnTo>
                  <a:lnTo>
                    <a:pt x="4146" y="91667"/>
                  </a:lnTo>
                  <a:lnTo>
                    <a:pt x="4146" y="15317"/>
                  </a:lnTo>
                  <a:close/>
                  <a:moveTo>
                    <a:pt x="7170" y="0"/>
                  </a:moveTo>
                  <a:cubicBezTo>
                    <a:pt x="3241" y="0"/>
                    <a:pt x="0" y="3259"/>
                    <a:pt x="0" y="7242"/>
                  </a:cubicBezTo>
                  <a:lnTo>
                    <a:pt x="0" y="99742"/>
                  </a:lnTo>
                  <a:cubicBezTo>
                    <a:pt x="0" y="103743"/>
                    <a:pt x="3241" y="106984"/>
                    <a:pt x="7170" y="106984"/>
                  </a:cubicBezTo>
                  <a:lnTo>
                    <a:pt x="43290" y="106984"/>
                  </a:lnTo>
                  <a:cubicBezTo>
                    <a:pt x="47291" y="106984"/>
                    <a:pt x="50532" y="103743"/>
                    <a:pt x="50532" y="99742"/>
                  </a:cubicBezTo>
                  <a:lnTo>
                    <a:pt x="50532" y="7242"/>
                  </a:lnTo>
                  <a:cubicBezTo>
                    <a:pt x="50532" y="3259"/>
                    <a:pt x="47291" y="0"/>
                    <a:pt x="4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4" name="Google Shape;1834;p70"/>
          <p:cNvSpPr/>
          <p:nvPr/>
        </p:nvSpPr>
        <p:spPr>
          <a:xfrm>
            <a:off x="7677300" y="1088013"/>
            <a:ext cx="83100" cy="831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70"/>
          <p:cNvSpPr/>
          <p:nvPr/>
        </p:nvSpPr>
        <p:spPr>
          <a:xfrm>
            <a:off x="7618050" y="1277138"/>
            <a:ext cx="201600" cy="2016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7" name="Google Shape;1837;p70"/>
          <p:cNvCxnSpPr/>
          <p:nvPr/>
        </p:nvCxnSpPr>
        <p:spPr>
          <a:xfrm rot="10800000">
            <a:off x="7347375" y="962150"/>
            <a:ext cx="0" cy="1219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38" name="Google Shape;1838;p70"/>
          <p:cNvSpPr/>
          <p:nvPr/>
        </p:nvSpPr>
        <p:spPr>
          <a:xfrm flipH="1">
            <a:off x="7309500" y="2464100"/>
            <a:ext cx="75600" cy="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70"/>
          <p:cNvSpPr/>
          <p:nvPr/>
        </p:nvSpPr>
        <p:spPr>
          <a:xfrm flipH="1">
            <a:off x="8118125" y="3279300"/>
            <a:ext cx="117300" cy="11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0" name="Google Shape;1840;p70"/>
          <p:cNvCxnSpPr/>
          <p:nvPr/>
        </p:nvCxnSpPr>
        <p:spPr>
          <a:xfrm rot="10800000">
            <a:off x="8176750" y="1962400"/>
            <a:ext cx="0" cy="1219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41" name="Google Shape;1841;p70"/>
          <p:cNvSpPr/>
          <p:nvPr/>
        </p:nvSpPr>
        <p:spPr>
          <a:xfrm flipH="1">
            <a:off x="8138875" y="3464350"/>
            <a:ext cx="75600" cy="7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70"/>
          <p:cNvSpPr/>
          <p:nvPr/>
        </p:nvSpPr>
        <p:spPr>
          <a:xfrm>
            <a:off x="1370075" y="1088013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70"/>
          <p:cNvSpPr/>
          <p:nvPr/>
        </p:nvSpPr>
        <p:spPr>
          <a:xfrm>
            <a:off x="1310825" y="1277138"/>
            <a:ext cx="201600" cy="2016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70"/>
          <p:cNvSpPr/>
          <p:nvPr/>
        </p:nvSpPr>
        <p:spPr>
          <a:xfrm flipH="1">
            <a:off x="2621000" y="910475"/>
            <a:ext cx="117300" cy="11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8" name="Google Shape;1848;p70"/>
          <p:cNvCxnSpPr/>
          <p:nvPr/>
        </p:nvCxnSpPr>
        <p:spPr>
          <a:xfrm rot="10800000">
            <a:off x="2679625" y="-27450"/>
            <a:ext cx="0" cy="842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49" name="Google Shape;1849;p70"/>
          <p:cNvSpPr/>
          <p:nvPr/>
        </p:nvSpPr>
        <p:spPr>
          <a:xfrm flipH="1">
            <a:off x="2641750" y="1095525"/>
            <a:ext cx="75600" cy="7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73DD1-8872-87E7-9FB7-3E7513AB81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08448" y="815250"/>
            <a:ext cx="1976652" cy="3494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82B82D-E356-3747-C148-4758F7C42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628" y="1478738"/>
            <a:ext cx="1012024" cy="1005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5A4812-7B98-3EE3-53EB-0F3582E2C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67456" y="1411587"/>
            <a:ext cx="1286367" cy="1286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3DCFA3-6F03-AE3E-FD22-19E05D2BE11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132502" y="1506068"/>
            <a:ext cx="1356274" cy="128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80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70"/>
          <p:cNvSpPr txBox="1">
            <a:spLocks noGrp="1"/>
          </p:cNvSpPr>
          <p:nvPr>
            <p:ph type="subTitle" idx="1"/>
          </p:nvPr>
        </p:nvSpPr>
        <p:spPr>
          <a:xfrm>
            <a:off x="956760" y="2619989"/>
            <a:ext cx="4484370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Logo </a:t>
            </a:r>
            <a:r>
              <a:rPr lang="en-US" sz="2000" dirty="0" err="1"/>
              <a:t>Peringatan</a:t>
            </a:r>
            <a:r>
              <a:rPr lang="en-US" sz="2000" dirty="0"/>
              <a:t> pada </a:t>
            </a:r>
            <a:r>
              <a:rPr lang="en-US" sz="2000" dirty="0" err="1"/>
              <a:t>layar</a:t>
            </a:r>
            <a:r>
              <a:rPr lang="en-US" sz="2000" dirty="0"/>
              <a:t> smartphone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tampil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bencana</a:t>
            </a:r>
            <a:r>
              <a:rPr lang="en-US" sz="2000" dirty="0"/>
              <a:t> yang </a:t>
            </a:r>
            <a:r>
              <a:rPr lang="en-US" sz="2000" dirty="0" err="1"/>
              <a:t>terjadi</a:t>
            </a:r>
            <a:r>
              <a:rPr lang="en-US" sz="2000" dirty="0"/>
              <a:t>, </a:t>
            </a:r>
            <a:r>
              <a:rPr lang="en-US" sz="2000" dirty="0" err="1"/>
              <a:t>hanya</a:t>
            </a:r>
            <a:r>
              <a:rPr lang="en-US" sz="2000" dirty="0"/>
              <a:t> </a:t>
            </a:r>
            <a:r>
              <a:rPr lang="en-US" sz="2000" dirty="0" err="1"/>
              <a:t>berlaku</a:t>
            </a:r>
            <a:r>
              <a:rPr lang="en-US" sz="2000" dirty="0"/>
              <a:t> </a:t>
            </a:r>
            <a:r>
              <a:rPr lang="en-US" sz="2000" dirty="0" err="1"/>
              <a:t>bagi</a:t>
            </a:r>
            <a:r>
              <a:rPr lang="en-US" sz="2000" dirty="0"/>
              <a:t> </a:t>
            </a:r>
            <a:r>
              <a:rPr lang="en-US" sz="2000" dirty="0" err="1"/>
              <a:t>individu</a:t>
            </a:r>
            <a:r>
              <a:rPr lang="en-US" sz="2000" dirty="0"/>
              <a:t> yang </a:t>
            </a:r>
            <a:r>
              <a:rPr lang="en-US" sz="2000" dirty="0" err="1"/>
              <a:t>berada</a:t>
            </a:r>
            <a:r>
              <a:rPr lang="en-US" sz="2000" dirty="0"/>
              <a:t> di wilayah </a:t>
            </a:r>
            <a:r>
              <a:rPr lang="en-US" sz="2000" dirty="0" err="1"/>
              <a:t>kampus</a:t>
            </a:r>
            <a:r>
              <a:rPr lang="en-US" sz="2000" dirty="0"/>
              <a:t> UNTIRTA yang </a:t>
            </a:r>
            <a:r>
              <a:rPr lang="en-US" sz="2000" dirty="0" err="1"/>
              <a:t>terkena</a:t>
            </a:r>
            <a:r>
              <a:rPr lang="en-US" sz="2000" dirty="0"/>
              <a:t> </a:t>
            </a:r>
            <a:r>
              <a:rPr lang="en-US" sz="2000" dirty="0" err="1"/>
              <a:t>dampak</a:t>
            </a:r>
            <a:r>
              <a:rPr lang="en-US" sz="2000" dirty="0"/>
              <a:t> </a:t>
            </a:r>
            <a:r>
              <a:rPr lang="en-US" sz="2000" dirty="0" err="1"/>
              <a:t>bencana</a:t>
            </a:r>
            <a:r>
              <a:rPr lang="en-US" sz="2000" dirty="0"/>
              <a:t>.</a:t>
            </a:r>
            <a:endParaRPr sz="2000" dirty="0"/>
          </a:p>
        </p:txBody>
      </p:sp>
      <p:grpSp>
        <p:nvGrpSpPr>
          <p:cNvPr id="1831" name="Google Shape;1831;p70"/>
          <p:cNvGrpSpPr/>
          <p:nvPr/>
        </p:nvGrpSpPr>
        <p:grpSpPr>
          <a:xfrm>
            <a:off x="5219224" y="130630"/>
            <a:ext cx="2323221" cy="4933706"/>
            <a:chOff x="5142426" y="746874"/>
            <a:chExt cx="1723899" cy="3419477"/>
          </a:xfrm>
        </p:grpSpPr>
        <p:pic>
          <p:nvPicPr>
            <p:cNvPr id="1832" name="Google Shape;1832;p70"/>
            <p:cNvPicPr preferRelativeResize="0"/>
            <p:nvPr/>
          </p:nvPicPr>
          <p:blipFill rotWithShape="1">
            <a:blip r:embed="rId3">
              <a:alphaModFix/>
            </a:blip>
            <a:srcRect r="70985"/>
            <a:stretch/>
          </p:blipFill>
          <p:spPr>
            <a:xfrm>
              <a:off x="5263750" y="1234375"/>
              <a:ext cx="1512374" cy="2931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3" name="Google Shape;1833;p70"/>
            <p:cNvSpPr/>
            <p:nvPr/>
          </p:nvSpPr>
          <p:spPr>
            <a:xfrm>
              <a:off x="5142426" y="746874"/>
              <a:ext cx="1723899" cy="3367080"/>
            </a:xfrm>
            <a:custGeom>
              <a:avLst/>
              <a:gdLst/>
              <a:ahLst/>
              <a:cxnLst/>
              <a:rect l="l" t="t" r="r" b="b"/>
              <a:pathLst>
                <a:path w="50532" h="106984" extrusionOk="0">
                  <a:moveTo>
                    <a:pt x="29421" y="8238"/>
                  </a:moveTo>
                  <a:cubicBezTo>
                    <a:pt x="30019" y="8238"/>
                    <a:pt x="30544" y="8763"/>
                    <a:pt x="30544" y="9360"/>
                  </a:cubicBezTo>
                  <a:lnTo>
                    <a:pt x="30544" y="9433"/>
                  </a:lnTo>
                  <a:cubicBezTo>
                    <a:pt x="30544" y="10121"/>
                    <a:pt x="30019" y="10574"/>
                    <a:pt x="29421" y="10574"/>
                  </a:cubicBezTo>
                  <a:lnTo>
                    <a:pt x="21726" y="10574"/>
                  </a:lnTo>
                  <a:cubicBezTo>
                    <a:pt x="21038" y="10574"/>
                    <a:pt x="20586" y="10121"/>
                    <a:pt x="20586" y="9433"/>
                  </a:cubicBezTo>
                  <a:lnTo>
                    <a:pt x="20586" y="9360"/>
                  </a:lnTo>
                  <a:cubicBezTo>
                    <a:pt x="20586" y="8763"/>
                    <a:pt x="21038" y="8238"/>
                    <a:pt x="21726" y="8238"/>
                  </a:cubicBezTo>
                  <a:close/>
                  <a:moveTo>
                    <a:pt x="47001" y="15317"/>
                  </a:moveTo>
                  <a:lnTo>
                    <a:pt x="47001" y="91667"/>
                  </a:lnTo>
                  <a:lnTo>
                    <a:pt x="4146" y="91667"/>
                  </a:lnTo>
                  <a:lnTo>
                    <a:pt x="4146" y="15317"/>
                  </a:lnTo>
                  <a:close/>
                  <a:moveTo>
                    <a:pt x="7170" y="0"/>
                  </a:moveTo>
                  <a:cubicBezTo>
                    <a:pt x="3241" y="0"/>
                    <a:pt x="0" y="3259"/>
                    <a:pt x="0" y="7242"/>
                  </a:cubicBezTo>
                  <a:lnTo>
                    <a:pt x="0" y="99742"/>
                  </a:lnTo>
                  <a:cubicBezTo>
                    <a:pt x="0" y="103743"/>
                    <a:pt x="3241" y="106984"/>
                    <a:pt x="7170" y="106984"/>
                  </a:cubicBezTo>
                  <a:lnTo>
                    <a:pt x="43290" y="106984"/>
                  </a:lnTo>
                  <a:cubicBezTo>
                    <a:pt x="47291" y="106984"/>
                    <a:pt x="50532" y="103743"/>
                    <a:pt x="50532" y="99742"/>
                  </a:cubicBezTo>
                  <a:lnTo>
                    <a:pt x="50532" y="7242"/>
                  </a:lnTo>
                  <a:cubicBezTo>
                    <a:pt x="50532" y="3259"/>
                    <a:pt x="47291" y="0"/>
                    <a:pt x="4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4" name="Google Shape;1834;p70"/>
          <p:cNvSpPr/>
          <p:nvPr/>
        </p:nvSpPr>
        <p:spPr>
          <a:xfrm>
            <a:off x="7677300" y="1088013"/>
            <a:ext cx="83100" cy="831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70"/>
          <p:cNvSpPr/>
          <p:nvPr/>
        </p:nvSpPr>
        <p:spPr>
          <a:xfrm>
            <a:off x="7618050" y="1277138"/>
            <a:ext cx="201600" cy="2016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7" name="Google Shape;1837;p70"/>
          <p:cNvCxnSpPr/>
          <p:nvPr/>
        </p:nvCxnSpPr>
        <p:spPr>
          <a:xfrm rot="10800000">
            <a:off x="7347375" y="962150"/>
            <a:ext cx="0" cy="1219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38" name="Google Shape;1838;p70"/>
          <p:cNvSpPr/>
          <p:nvPr/>
        </p:nvSpPr>
        <p:spPr>
          <a:xfrm flipH="1">
            <a:off x="7309500" y="2464100"/>
            <a:ext cx="75600" cy="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70"/>
          <p:cNvSpPr/>
          <p:nvPr/>
        </p:nvSpPr>
        <p:spPr>
          <a:xfrm flipH="1">
            <a:off x="8118125" y="3279300"/>
            <a:ext cx="117300" cy="11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0" name="Google Shape;1840;p70"/>
          <p:cNvCxnSpPr/>
          <p:nvPr/>
        </p:nvCxnSpPr>
        <p:spPr>
          <a:xfrm rot="10800000">
            <a:off x="8176750" y="1962400"/>
            <a:ext cx="0" cy="1219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41" name="Google Shape;1841;p70"/>
          <p:cNvSpPr/>
          <p:nvPr/>
        </p:nvSpPr>
        <p:spPr>
          <a:xfrm flipH="1">
            <a:off x="8138875" y="3464350"/>
            <a:ext cx="75600" cy="7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70"/>
          <p:cNvSpPr/>
          <p:nvPr/>
        </p:nvSpPr>
        <p:spPr>
          <a:xfrm>
            <a:off x="1370075" y="1088013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70"/>
          <p:cNvSpPr/>
          <p:nvPr/>
        </p:nvSpPr>
        <p:spPr>
          <a:xfrm>
            <a:off x="1310825" y="1277138"/>
            <a:ext cx="201600" cy="2016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70"/>
          <p:cNvSpPr/>
          <p:nvPr/>
        </p:nvSpPr>
        <p:spPr>
          <a:xfrm flipH="1">
            <a:off x="2621000" y="910475"/>
            <a:ext cx="117300" cy="11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8" name="Google Shape;1848;p70"/>
          <p:cNvCxnSpPr/>
          <p:nvPr/>
        </p:nvCxnSpPr>
        <p:spPr>
          <a:xfrm rot="10800000">
            <a:off x="2679625" y="-27450"/>
            <a:ext cx="0" cy="842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49" name="Google Shape;1849;p70"/>
          <p:cNvSpPr/>
          <p:nvPr/>
        </p:nvSpPr>
        <p:spPr>
          <a:xfrm flipH="1">
            <a:off x="2641750" y="1095525"/>
            <a:ext cx="75600" cy="7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73DD1-8872-87E7-9FB7-3E7513AB81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14019" y="815250"/>
            <a:ext cx="1965509" cy="3494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82B82D-E356-3747-C148-4758F7C42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628" y="1478738"/>
            <a:ext cx="1012024" cy="1005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5A4812-7B98-3EE3-53EB-0F3582E2C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67456" y="1411587"/>
            <a:ext cx="1286367" cy="1286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3DCFA3-6F03-AE3E-FD22-19E05D2BE1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130876" y="1506068"/>
            <a:ext cx="1359525" cy="128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8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70"/>
          <p:cNvSpPr txBox="1">
            <a:spLocks noGrp="1"/>
          </p:cNvSpPr>
          <p:nvPr>
            <p:ph type="subTitle" idx="1"/>
          </p:nvPr>
        </p:nvSpPr>
        <p:spPr>
          <a:xfrm>
            <a:off x="1086124" y="2603088"/>
            <a:ext cx="3329447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Tekan</a:t>
            </a:r>
            <a:r>
              <a:rPr lang="en-US" sz="2000" dirty="0"/>
              <a:t> </a:t>
            </a:r>
            <a:r>
              <a:rPr lang="en-US" sz="2000" dirty="0" err="1"/>
              <a:t>tombol</a:t>
            </a:r>
            <a:r>
              <a:rPr lang="en-US" sz="2000" dirty="0"/>
              <a:t> “X” yang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disediakan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menonaktifkan</a:t>
            </a:r>
            <a:r>
              <a:rPr lang="en-US" sz="2000" dirty="0"/>
              <a:t> </a:t>
            </a:r>
            <a:r>
              <a:rPr lang="en-US" sz="2000" dirty="0" err="1"/>
              <a:t>peringatan</a:t>
            </a:r>
            <a:r>
              <a:rPr lang="en-US" sz="2000" dirty="0"/>
              <a:t> </a:t>
            </a:r>
            <a:r>
              <a:rPr lang="en-US" sz="2000" dirty="0" err="1"/>
              <a:t>darurat</a:t>
            </a:r>
            <a:r>
              <a:rPr lang="en-US" sz="2000" dirty="0"/>
              <a:t>.</a:t>
            </a:r>
            <a:endParaRPr sz="2000" dirty="0"/>
          </a:p>
        </p:txBody>
      </p:sp>
      <p:grpSp>
        <p:nvGrpSpPr>
          <p:cNvPr id="1831" name="Google Shape;1831;p70"/>
          <p:cNvGrpSpPr/>
          <p:nvPr/>
        </p:nvGrpSpPr>
        <p:grpSpPr>
          <a:xfrm>
            <a:off x="5219224" y="130630"/>
            <a:ext cx="2323221" cy="4933706"/>
            <a:chOff x="5142426" y="746874"/>
            <a:chExt cx="1723899" cy="3419477"/>
          </a:xfrm>
        </p:grpSpPr>
        <p:pic>
          <p:nvPicPr>
            <p:cNvPr id="1832" name="Google Shape;1832;p70"/>
            <p:cNvPicPr preferRelativeResize="0"/>
            <p:nvPr/>
          </p:nvPicPr>
          <p:blipFill rotWithShape="1">
            <a:blip r:embed="rId3">
              <a:alphaModFix/>
            </a:blip>
            <a:srcRect r="70985"/>
            <a:stretch/>
          </p:blipFill>
          <p:spPr>
            <a:xfrm>
              <a:off x="5263750" y="1234375"/>
              <a:ext cx="1512374" cy="2931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3" name="Google Shape;1833;p70"/>
            <p:cNvSpPr/>
            <p:nvPr/>
          </p:nvSpPr>
          <p:spPr>
            <a:xfrm>
              <a:off x="5142426" y="746874"/>
              <a:ext cx="1723899" cy="3367080"/>
            </a:xfrm>
            <a:custGeom>
              <a:avLst/>
              <a:gdLst/>
              <a:ahLst/>
              <a:cxnLst/>
              <a:rect l="l" t="t" r="r" b="b"/>
              <a:pathLst>
                <a:path w="50532" h="106984" extrusionOk="0">
                  <a:moveTo>
                    <a:pt x="29421" y="8238"/>
                  </a:moveTo>
                  <a:cubicBezTo>
                    <a:pt x="30019" y="8238"/>
                    <a:pt x="30544" y="8763"/>
                    <a:pt x="30544" y="9360"/>
                  </a:cubicBezTo>
                  <a:lnTo>
                    <a:pt x="30544" y="9433"/>
                  </a:lnTo>
                  <a:cubicBezTo>
                    <a:pt x="30544" y="10121"/>
                    <a:pt x="30019" y="10574"/>
                    <a:pt x="29421" y="10574"/>
                  </a:cubicBezTo>
                  <a:lnTo>
                    <a:pt x="21726" y="10574"/>
                  </a:lnTo>
                  <a:cubicBezTo>
                    <a:pt x="21038" y="10574"/>
                    <a:pt x="20586" y="10121"/>
                    <a:pt x="20586" y="9433"/>
                  </a:cubicBezTo>
                  <a:lnTo>
                    <a:pt x="20586" y="9360"/>
                  </a:lnTo>
                  <a:cubicBezTo>
                    <a:pt x="20586" y="8763"/>
                    <a:pt x="21038" y="8238"/>
                    <a:pt x="21726" y="8238"/>
                  </a:cubicBezTo>
                  <a:close/>
                  <a:moveTo>
                    <a:pt x="47001" y="15317"/>
                  </a:moveTo>
                  <a:lnTo>
                    <a:pt x="47001" y="91667"/>
                  </a:lnTo>
                  <a:lnTo>
                    <a:pt x="4146" y="91667"/>
                  </a:lnTo>
                  <a:lnTo>
                    <a:pt x="4146" y="15317"/>
                  </a:lnTo>
                  <a:close/>
                  <a:moveTo>
                    <a:pt x="7170" y="0"/>
                  </a:moveTo>
                  <a:cubicBezTo>
                    <a:pt x="3241" y="0"/>
                    <a:pt x="0" y="3259"/>
                    <a:pt x="0" y="7242"/>
                  </a:cubicBezTo>
                  <a:lnTo>
                    <a:pt x="0" y="99742"/>
                  </a:lnTo>
                  <a:cubicBezTo>
                    <a:pt x="0" y="103743"/>
                    <a:pt x="3241" y="106984"/>
                    <a:pt x="7170" y="106984"/>
                  </a:cubicBezTo>
                  <a:lnTo>
                    <a:pt x="43290" y="106984"/>
                  </a:lnTo>
                  <a:cubicBezTo>
                    <a:pt x="47291" y="106984"/>
                    <a:pt x="50532" y="103743"/>
                    <a:pt x="50532" y="99742"/>
                  </a:cubicBezTo>
                  <a:lnTo>
                    <a:pt x="50532" y="7242"/>
                  </a:lnTo>
                  <a:cubicBezTo>
                    <a:pt x="50532" y="3259"/>
                    <a:pt x="47291" y="0"/>
                    <a:pt x="4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4" name="Google Shape;1834;p70"/>
          <p:cNvSpPr/>
          <p:nvPr/>
        </p:nvSpPr>
        <p:spPr>
          <a:xfrm>
            <a:off x="7677300" y="1088013"/>
            <a:ext cx="83100" cy="831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70"/>
          <p:cNvSpPr/>
          <p:nvPr/>
        </p:nvSpPr>
        <p:spPr>
          <a:xfrm>
            <a:off x="7618050" y="1277138"/>
            <a:ext cx="201600" cy="2016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7" name="Google Shape;1837;p70"/>
          <p:cNvCxnSpPr/>
          <p:nvPr/>
        </p:nvCxnSpPr>
        <p:spPr>
          <a:xfrm rot="10800000">
            <a:off x="7347375" y="962150"/>
            <a:ext cx="0" cy="1219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38" name="Google Shape;1838;p70"/>
          <p:cNvSpPr/>
          <p:nvPr/>
        </p:nvSpPr>
        <p:spPr>
          <a:xfrm flipH="1">
            <a:off x="7309500" y="2464100"/>
            <a:ext cx="75600" cy="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70"/>
          <p:cNvSpPr/>
          <p:nvPr/>
        </p:nvSpPr>
        <p:spPr>
          <a:xfrm flipH="1">
            <a:off x="8118125" y="3279300"/>
            <a:ext cx="117300" cy="11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0" name="Google Shape;1840;p70"/>
          <p:cNvCxnSpPr/>
          <p:nvPr/>
        </p:nvCxnSpPr>
        <p:spPr>
          <a:xfrm rot="10800000">
            <a:off x="8176750" y="1962400"/>
            <a:ext cx="0" cy="1219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41" name="Google Shape;1841;p70"/>
          <p:cNvSpPr/>
          <p:nvPr/>
        </p:nvSpPr>
        <p:spPr>
          <a:xfrm flipH="1">
            <a:off x="8138875" y="3464350"/>
            <a:ext cx="75600" cy="7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70"/>
          <p:cNvSpPr/>
          <p:nvPr/>
        </p:nvSpPr>
        <p:spPr>
          <a:xfrm>
            <a:off x="1370075" y="1088013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70"/>
          <p:cNvSpPr/>
          <p:nvPr/>
        </p:nvSpPr>
        <p:spPr>
          <a:xfrm>
            <a:off x="1310825" y="1277138"/>
            <a:ext cx="201600" cy="2016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70"/>
          <p:cNvSpPr/>
          <p:nvPr/>
        </p:nvSpPr>
        <p:spPr>
          <a:xfrm flipH="1">
            <a:off x="4331225" y="3713250"/>
            <a:ext cx="117300" cy="11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5" name="Google Shape;1845;p70"/>
          <p:cNvCxnSpPr/>
          <p:nvPr/>
        </p:nvCxnSpPr>
        <p:spPr>
          <a:xfrm rot="10800000">
            <a:off x="4389850" y="2396350"/>
            <a:ext cx="0" cy="1219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46" name="Google Shape;1846;p70"/>
          <p:cNvSpPr/>
          <p:nvPr/>
        </p:nvSpPr>
        <p:spPr>
          <a:xfrm flipH="1">
            <a:off x="4351975" y="3898300"/>
            <a:ext cx="75600" cy="7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70"/>
          <p:cNvSpPr/>
          <p:nvPr/>
        </p:nvSpPr>
        <p:spPr>
          <a:xfrm flipH="1">
            <a:off x="2621000" y="910475"/>
            <a:ext cx="117300" cy="11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8" name="Google Shape;1848;p70"/>
          <p:cNvCxnSpPr/>
          <p:nvPr/>
        </p:nvCxnSpPr>
        <p:spPr>
          <a:xfrm rot="10800000">
            <a:off x="2679625" y="-27450"/>
            <a:ext cx="0" cy="842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49" name="Google Shape;1849;p70"/>
          <p:cNvSpPr/>
          <p:nvPr/>
        </p:nvSpPr>
        <p:spPr>
          <a:xfrm flipH="1">
            <a:off x="2641750" y="1095525"/>
            <a:ext cx="75600" cy="7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73DD1-8872-87E7-9FB7-3E7513AB81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14019" y="815250"/>
            <a:ext cx="1965509" cy="3494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82B82D-E356-3747-C148-4758F7C42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628" y="1478738"/>
            <a:ext cx="1012024" cy="1005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5A4812-7B98-3EE3-53EB-0F3582E2C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67456" y="1411587"/>
            <a:ext cx="1286367" cy="12863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AC1068-E3A0-49AB-A4C7-721C5F875E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2237" y="1928566"/>
            <a:ext cx="1359526" cy="1286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3DCFA3-6F03-AE3E-FD22-19E05D2BE1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30876" y="1506068"/>
            <a:ext cx="1359525" cy="12832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DB2DA6-CEB1-797A-08D0-DCDCD6565C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7463" y="3713250"/>
            <a:ext cx="420660" cy="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07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54"/>
          <p:cNvSpPr txBox="1">
            <a:spLocks noGrp="1"/>
          </p:cNvSpPr>
          <p:nvPr>
            <p:ph type="title"/>
          </p:nvPr>
        </p:nvSpPr>
        <p:spPr>
          <a:xfrm>
            <a:off x="1264527" y="3845350"/>
            <a:ext cx="6614796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Cara Kerja Fitur Konsultasi Dan Pengaduan Pelecehan Seksual Pada Aplikasi</a:t>
            </a:r>
            <a:endParaRPr sz="4000" dirty="0"/>
          </a:p>
        </p:txBody>
      </p:sp>
      <p:sp>
        <p:nvSpPr>
          <p:cNvPr id="1495" name="Google Shape;1495;p54"/>
          <p:cNvSpPr txBox="1">
            <a:spLocks noGrp="1"/>
          </p:cNvSpPr>
          <p:nvPr>
            <p:ph type="title" idx="2"/>
          </p:nvPr>
        </p:nvSpPr>
        <p:spPr>
          <a:xfrm>
            <a:off x="3885075" y="771100"/>
            <a:ext cx="13737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96" name="Google Shape;1496;p54"/>
          <p:cNvSpPr/>
          <p:nvPr/>
        </p:nvSpPr>
        <p:spPr>
          <a:xfrm flipH="1">
            <a:off x="1021900" y="1103675"/>
            <a:ext cx="119100" cy="119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54"/>
          <p:cNvSpPr/>
          <p:nvPr/>
        </p:nvSpPr>
        <p:spPr>
          <a:xfrm flipH="1">
            <a:off x="1195450" y="3901125"/>
            <a:ext cx="144000" cy="14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54"/>
          <p:cNvSpPr/>
          <p:nvPr/>
        </p:nvSpPr>
        <p:spPr>
          <a:xfrm flipH="1">
            <a:off x="859350" y="2466425"/>
            <a:ext cx="150000" cy="150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54"/>
          <p:cNvSpPr/>
          <p:nvPr/>
        </p:nvSpPr>
        <p:spPr>
          <a:xfrm flipH="1">
            <a:off x="6925150" y="1733375"/>
            <a:ext cx="144300" cy="14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54"/>
          <p:cNvSpPr/>
          <p:nvPr/>
        </p:nvSpPr>
        <p:spPr>
          <a:xfrm flipH="1">
            <a:off x="1225900" y="4172950"/>
            <a:ext cx="83100" cy="8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54"/>
          <p:cNvSpPr/>
          <p:nvPr/>
        </p:nvSpPr>
        <p:spPr>
          <a:xfrm flipH="1">
            <a:off x="7994850" y="3845350"/>
            <a:ext cx="144300" cy="14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54"/>
          <p:cNvSpPr/>
          <p:nvPr/>
        </p:nvSpPr>
        <p:spPr>
          <a:xfrm flipH="1">
            <a:off x="6955600" y="1991250"/>
            <a:ext cx="83400" cy="8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54"/>
          <p:cNvSpPr/>
          <p:nvPr/>
        </p:nvSpPr>
        <p:spPr>
          <a:xfrm flipH="1">
            <a:off x="7529525" y="1250000"/>
            <a:ext cx="144300" cy="144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54"/>
          <p:cNvSpPr/>
          <p:nvPr/>
        </p:nvSpPr>
        <p:spPr>
          <a:xfrm flipH="1">
            <a:off x="1009350" y="832075"/>
            <a:ext cx="144300" cy="14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54"/>
          <p:cNvSpPr/>
          <p:nvPr/>
        </p:nvSpPr>
        <p:spPr>
          <a:xfrm>
            <a:off x="2874150" y="801200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54"/>
          <p:cNvSpPr/>
          <p:nvPr/>
        </p:nvSpPr>
        <p:spPr>
          <a:xfrm>
            <a:off x="2814900" y="990325"/>
            <a:ext cx="201600" cy="201600"/>
          </a:xfrm>
          <a:prstGeom prst="diamond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7" name="Google Shape;1507;p54"/>
          <p:cNvCxnSpPr/>
          <p:nvPr/>
        </p:nvCxnSpPr>
        <p:spPr>
          <a:xfrm rot="10800000">
            <a:off x="8066950" y="2616425"/>
            <a:ext cx="0" cy="1084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08" name="Google Shape;1508;p54"/>
          <p:cNvSpPr/>
          <p:nvPr/>
        </p:nvSpPr>
        <p:spPr>
          <a:xfrm flipH="1">
            <a:off x="8033450" y="4115375"/>
            <a:ext cx="67200" cy="6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9" name="Google Shape;1509;p54"/>
          <p:cNvCxnSpPr/>
          <p:nvPr/>
        </p:nvCxnSpPr>
        <p:spPr>
          <a:xfrm rot="10800000">
            <a:off x="1267450" y="3238125"/>
            <a:ext cx="0" cy="507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10" name="Google Shape;1510;p54"/>
          <p:cNvSpPr/>
          <p:nvPr/>
        </p:nvSpPr>
        <p:spPr>
          <a:xfrm flipH="1">
            <a:off x="1699450" y="2062325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54"/>
          <p:cNvSpPr/>
          <p:nvPr/>
        </p:nvSpPr>
        <p:spPr>
          <a:xfrm flipH="1">
            <a:off x="1729900" y="2247575"/>
            <a:ext cx="83100" cy="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2" name="Google Shape;1512;p54"/>
          <p:cNvCxnSpPr/>
          <p:nvPr/>
        </p:nvCxnSpPr>
        <p:spPr>
          <a:xfrm rot="10800000">
            <a:off x="2814900" y="1275725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13" name="Google Shape;1513;p54"/>
          <p:cNvCxnSpPr/>
          <p:nvPr/>
        </p:nvCxnSpPr>
        <p:spPr>
          <a:xfrm rot="10800000">
            <a:off x="6997300" y="1049800"/>
            <a:ext cx="0" cy="57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14" name="Google Shape;1514;p54"/>
          <p:cNvSpPr/>
          <p:nvPr/>
        </p:nvSpPr>
        <p:spPr>
          <a:xfrm flipH="1">
            <a:off x="6946000" y="4318400"/>
            <a:ext cx="102600" cy="10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9EFF28-2CBA-D3C5-6F1D-8796D409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913" y="638365"/>
            <a:ext cx="1012024" cy="10059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408295-A738-3774-BB4F-0A4E381FB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075" y="606816"/>
            <a:ext cx="1377815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48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70"/>
          <p:cNvSpPr txBox="1">
            <a:spLocks noGrp="1"/>
          </p:cNvSpPr>
          <p:nvPr>
            <p:ph type="subTitle" idx="1"/>
          </p:nvPr>
        </p:nvSpPr>
        <p:spPr>
          <a:xfrm>
            <a:off x="1086124" y="2603088"/>
            <a:ext cx="3303725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dirty="0"/>
              <a:t>Pengguna membuka aplikasi dan melakukan login menggunakan akun UNTIRTA   masing-masing.</a:t>
            </a:r>
            <a:endParaRPr sz="2000" dirty="0"/>
          </a:p>
        </p:txBody>
      </p:sp>
      <p:grpSp>
        <p:nvGrpSpPr>
          <p:cNvPr id="1831" name="Google Shape;1831;p70"/>
          <p:cNvGrpSpPr/>
          <p:nvPr/>
        </p:nvGrpSpPr>
        <p:grpSpPr>
          <a:xfrm>
            <a:off x="5219224" y="130630"/>
            <a:ext cx="2323221" cy="4933706"/>
            <a:chOff x="5142426" y="746874"/>
            <a:chExt cx="1723899" cy="3419477"/>
          </a:xfrm>
        </p:grpSpPr>
        <p:pic>
          <p:nvPicPr>
            <p:cNvPr id="1832" name="Google Shape;1832;p70"/>
            <p:cNvPicPr preferRelativeResize="0"/>
            <p:nvPr/>
          </p:nvPicPr>
          <p:blipFill rotWithShape="1">
            <a:blip r:embed="rId3">
              <a:alphaModFix/>
            </a:blip>
            <a:srcRect r="70985"/>
            <a:stretch/>
          </p:blipFill>
          <p:spPr>
            <a:xfrm>
              <a:off x="5263750" y="1234375"/>
              <a:ext cx="1512374" cy="2931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3" name="Google Shape;1833;p70"/>
            <p:cNvSpPr/>
            <p:nvPr/>
          </p:nvSpPr>
          <p:spPr>
            <a:xfrm>
              <a:off x="5142426" y="746874"/>
              <a:ext cx="1723899" cy="3367080"/>
            </a:xfrm>
            <a:custGeom>
              <a:avLst/>
              <a:gdLst/>
              <a:ahLst/>
              <a:cxnLst/>
              <a:rect l="l" t="t" r="r" b="b"/>
              <a:pathLst>
                <a:path w="50532" h="106984" extrusionOk="0">
                  <a:moveTo>
                    <a:pt x="29421" y="8238"/>
                  </a:moveTo>
                  <a:cubicBezTo>
                    <a:pt x="30019" y="8238"/>
                    <a:pt x="30544" y="8763"/>
                    <a:pt x="30544" y="9360"/>
                  </a:cubicBezTo>
                  <a:lnTo>
                    <a:pt x="30544" y="9433"/>
                  </a:lnTo>
                  <a:cubicBezTo>
                    <a:pt x="30544" y="10121"/>
                    <a:pt x="30019" y="10574"/>
                    <a:pt x="29421" y="10574"/>
                  </a:cubicBezTo>
                  <a:lnTo>
                    <a:pt x="21726" y="10574"/>
                  </a:lnTo>
                  <a:cubicBezTo>
                    <a:pt x="21038" y="10574"/>
                    <a:pt x="20586" y="10121"/>
                    <a:pt x="20586" y="9433"/>
                  </a:cubicBezTo>
                  <a:lnTo>
                    <a:pt x="20586" y="9360"/>
                  </a:lnTo>
                  <a:cubicBezTo>
                    <a:pt x="20586" y="8763"/>
                    <a:pt x="21038" y="8238"/>
                    <a:pt x="21726" y="8238"/>
                  </a:cubicBezTo>
                  <a:close/>
                  <a:moveTo>
                    <a:pt x="47001" y="15317"/>
                  </a:moveTo>
                  <a:lnTo>
                    <a:pt x="47001" y="91667"/>
                  </a:lnTo>
                  <a:lnTo>
                    <a:pt x="4146" y="91667"/>
                  </a:lnTo>
                  <a:lnTo>
                    <a:pt x="4146" y="15317"/>
                  </a:lnTo>
                  <a:close/>
                  <a:moveTo>
                    <a:pt x="7170" y="0"/>
                  </a:moveTo>
                  <a:cubicBezTo>
                    <a:pt x="3241" y="0"/>
                    <a:pt x="0" y="3259"/>
                    <a:pt x="0" y="7242"/>
                  </a:cubicBezTo>
                  <a:lnTo>
                    <a:pt x="0" y="99742"/>
                  </a:lnTo>
                  <a:cubicBezTo>
                    <a:pt x="0" y="103743"/>
                    <a:pt x="3241" y="106984"/>
                    <a:pt x="7170" y="106984"/>
                  </a:cubicBezTo>
                  <a:lnTo>
                    <a:pt x="43290" y="106984"/>
                  </a:lnTo>
                  <a:cubicBezTo>
                    <a:pt x="47291" y="106984"/>
                    <a:pt x="50532" y="103743"/>
                    <a:pt x="50532" y="99742"/>
                  </a:cubicBezTo>
                  <a:lnTo>
                    <a:pt x="50532" y="7242"/>
                  </a:lnTo>
                  <a:cubicBezTo>
                    <a:pt x="50532" y="3259"/>
                    <a:pt x="47291" y="0"/>
                    <a:pt x="4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4" name="Google Shape;1834;p70"/>
          <p:cNvSpPr/>
          <p:nvPr/>
        </p:nvSpPr>
        <p:spPr>
          <a:xfrm>
            <a:off x="7677300" y="1088013"/>
            <a:ext cx="83100" cy="831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70"/>
          <p:cNvSpPr/>
          <p:nvPr/>
        </p:nvSpPr>
        <p:spPr>
          <a:xfrm>
            <a:off x="7618050" y="1277138"/>
            <a:ext cx="201600" cy="2016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7" name="Google Shape;1837;p70"/>
          <p:cNvCxnSpPr/>
          <p:nvPr/>
        </p:nvCxnSpPr>
        <p:spPr>
          <a:xfrm rot="10800000">
            <a:off x="7347375" y="962150"/>
            <a:ext cx="0" cy="1219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38" name="Google Shape;1838;p70"/>
          <p:cNvSpPr/>
          <p:nvPr/>
        </p:nvSpPr>
        <p:spPr>
          <a:xfrm flipH="1">
            <a:off x="7309500" y="2464100"/>
            <a:ext cx="75600" cy="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70"/>
          <p:cNvSpPr/>
          <p:nvPr/>
        </p:nvSpPr>
        <p:spPr>
          <a:xfrm flipH="1">
            <a:off x="8118125" y="3279300"/>
            <a:ext cx="117300" cy="11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0" name="Google Shape;1840;p70"/>
          <p:cNvCxnSpPr/>
          <p:nvPr/>
        </p:nvCxnSpPr>
        <p:spPr>
          <a:xfrm rot="10800000">
            <a:off x="8176750" y="1962400"/>
            <a:ext cx="0" cy="1219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41" name="Google Shape;1841;p70"/>
          <p:cNvSpPr/>
          <p:nvPr/>
        </p:nvSpPr>
        <p:spPr>
          <a:xfrm flipH="1">
            <a:off x="8138875" y="3464350"/>
            <a:ext cx="75600" cy="7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70"/>
          <p:cNvSpPr/>
          <p:nvPr/>
        </p:nvSpPr>
        <p:spPr>
          <a:xfrm>
            <a:off x="1370075" y="1088013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70"/>
          <p:cNvSpPr/>
          <p:nvPr/>
        </p:nvSpPr>
        <p:spPr>
          <a:xfrm>
            <a:off x="1310825" y="1277138"/>
            <a:ext cx="201600" cy="2016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70"/>
          <p:cNvSpPr/>
          <p:nvPr/>
        </p:nvSpPr>
        <p:spPr>
          <a:xfrm flipH="1">
            <a:off x="4331225" y="3713250"/>
            <a:ext cx="117300" cy="11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5" name="Google Shape;1845;p70"/>
          <p:cNvCxnSpPr/>
          <p:nvPr/>
        </p:nvCxnSpPr>
        <p:spPr>
          <a:xfrm rot="10800000">
            <a:off x="4389850" y="2396350"/>
            <a:ext cx="0" cy="1219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46" name="Google Shape;1846;p70"/>
          <p:cNvSpPr/>
          <p:nvPr/>
        </p:nvSpPr>
        <p:spPr>
          <a:xfrm flipH="1">
            <a:off x="4351975" y="3898300"/>
            <a:ext cx="75600" cy="7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70"/>
          <p:cNvSpPr/>
          <p:nvPr/>
        </p:nvSpPr>
        <p:spPr>
          <a:xfrm flipH="1">
            <a:off x="2621000" y="910475"/>
            <a:ext cx="117300" cy="11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8" name="Google Shape;1848;p70"/>
          <p:cNvCxnSpPr/>
          <p:nvPr/>
        </p:nvCxnSpPr>
        <p:spPr>
          <a:xfrm rot="10800000">
            <a:off x="2679625" y="-27450"/>
            <a:ext cx="0" cy="842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49" name="Google Shape;1849;p70"/>
          <p:cNvSpPr/>
          <p:nvPr/>
        </p:nvSpPr>
        <p:spPr>
          <a:xfrm flipH="1">
            <a:off x="2641750" y="1095525"/>
            <a:ext cx="75600" cy="7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73DD1-8872-87E7-9FB7-3E7513AB8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419" y="815251"/>
            <a:ext cx="1992681" cy="34942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45E068-17C4-4F6B-0449-DFF99BFF9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513" y="1495973"/>
            <a:ext cx="1012024" cy="10059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688DC-ECFC-7125-890E-923337A2C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74341" y="1436589"/>
            <a:ext cx="1286367" cy="1286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158EB-C5C4-EEC5-2262-8F732E079C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616" y="1537777"/>
            <a:ext cx="1377815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28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70"/>
          <p:cNvSpPr txBox="1">
            <a:spLocks noGrp="1"/>
          </p:cNvSpPr>
          <p:nvPr>
            <p:ph type="subTitle" idx="1"/>
          </p:nvPr>
        </p:nvSpPr>
        <p:spPr>
          <a:xfrm>
            <a:off x="1086124" y="2603088"/>
            <a:ext cx="3303725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Pengguna </a:t>
            </a:r>
            <a:r>
              <a:rPr lang="en-US" sz="2000" dirty="0" err="1"/>
              <a:t>mengakses</a:t>
            </a:r>
            <a:r>
              <a:rPr lang="en-US" sz="2000" dirty="0"/>
              <a:t> </a:t>
            </a:r>
            <a:r>
              <a:rPr lang="en-US" sz="2000" dirty="0" err="1"/>
              <a:t>fitur</a:t>
            </a:r>
            <a:r>
              <a:rPr lang="en-US" sz="2000" dirty="0"/>
              <a:t> “Consultant"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disediakan</a:t>
            </a:r>
            <a:r>
              <a:rPr lang="en-US" sz="2000" dirty="0"/>
              <a:t>.</a:t>
            </a:r>
            <a:endParaRPr sz="2000" dirty="0"/>
          </a:p>
        </p:txBody>
      </p:sp>
      <p:grpSp>
        <p:nvGrpSpPr>
          <p:cNvPr id="1831" name="Google Shape;1831;p70"/>
          <p:cNvGrpSpPr/>
          <p:nvPr/>
        </p:nvGrpSpPr>
        <p:grpSpPr>
          <a:xfrm>
            <a:off x="5219224" y="130630"/>
            <a:ext cx="2323221" cy="4933706"/>
            <a:chOff x="5142426" y="746874"/>
            <a:chExt cx="1723899" cy="3419477"/>
          </a:xfrm>
        </p:grpSpPr>
        <p:pic>
          <p:nvPicPr>
            <p:cNvPr id="1832" name="Google Shape;1832;p70"/>
            <p:cNvPicPr preferRelativeResize="0"/>
            <p:nvPr/>
          </p:nvPicPr>
          <p:blipFill rotWithShape="1">
            <a:blip r:embed="rId3">
              <a:alphaModFix/>
            </a:blip>
            <a:srcRect r="70985"/>
            <a:stretch/>
          </p:blipFill>
          <p:spPr>
            <a:xfrm>
              <a:off x="5263750" y="1234375"/>
              <a:ext cx="1512374" cy="2931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3" name="Google Shape;1833;p70"/>
            <p:cNvSpPr/>
            <p:nvPr/>
          </p:nvSpPr>
          <p:spPr>
            <a:xfrm>
              <a:off x="5142426" y="746874"/>
              <a:ext cx="1723899" cy="3367080"/>
            </a:xfrm>
            <a:custGeom>
              <a:avLst/>
              <a:gdLst/>
              <a:ahLst/>
              <a:cxnLst/>
              <a:rect l="l" t="t" r="r" b="b"/>
              <a:pathLst>
                <a:path w="50532" h="106984" extrusionOk="0">
                  <a:moveTo>
                    <a:pt x="29421" y="8238"/>
                  </a:moveTo>
                  <a:cubicBezTo>
                    <a:pt x="30019" y="8238"/>
                    <a:pt x="30544" y="8763"/>
                    <a:pt x="30544" y="9360"/>
                  </a:cubicBezTo>
                  <a:lnTo>
                    <a:pt x="30544" y="9433"/>
                  </a:lnTo>
                  <a:cubicBezTo>
                    <a:pt x="30544" y="10121"/>
                    <a:pt x="30019" y="10574"/>
                    <a:pt x="29421" y="10574"/>
                  </a:cubicBezTo>
                  <a:lnTo>
                    <a:pt x="21726" y="10574"/>
                  </a:lnTo>
                  <a:cubicBezTo>
                    <a:pt x="21038" y="10574"/>
                    <a:pt x="20586" y="10121"/>
                    <a:pt x="20586" y="9433"/>
                  </a:cubicBezTo>
                  <a:lnTo>
                    <a:pt x="20586" y="9360"/>
                  </a:lnTo>
                  <a:cubicBezTo>
                    <a:pt x="20586" y="8763"/>
                    <a:pt x="21038" y="8238"/>
                    <a:pt x="21726" y="8238"/>
                  </a:cubicBezTo>
                  <a:close/>
                  <a:moveTo>
                    <a:pt x="47001" y="15317"/>
                  </a:moveTo>
                  <a:lnTo>
                    <a:pt x="47001" y="91667"/>
                  </a:lnTo>
                  <a:lnTo>
                    <a:pt x="4146" y="91667"/>
                  </a:lnTo>
                  <a:lnTo>
                    <a:pt x="4146" y="15317"/>
                  </a:lnTo>
                  <a:close/>
                  <a:moveTo>
                    <a:pt x="7170" y="0"/>
                  </a:moveTo>
                  <a:cubicBezTo>
                    <a:pt x="3241" y="0"/>
                    <a:pt x="0" y="3259"/>
                    <a:pt x="0" y="7242"/>
                  </a:cubicBezTo>
                  <a:lnTo>
                    <a:pt x="0" y="99742"/>
                  </a:lnTo>
                  <a:cubicBezTo>
                    <a:pt x="0" y="103743"/>
                    <a:pt x="3241" y="106984"/>
                    <a:pt x="7170" y="106984"/>
                  </a:cubicBezTo>
                  <a:lnTo>
                    <a:pt x="43290" y="106984"/>
                  </a:lnTo>
                  <a:cubicBezTo>
                    <a:pt x="47291" y="106984"/>
                    <a:pt x="50532" y="103743"/>
                    <a:pt x="50532" y="99742"/>
                  </a:cubicBezTo>
                  <a:lnTo>
                    <a:pt x="50532" y="7242"/>
                  </a:lnTo>
                  <a:cubicBezTo>
                    <a:pt x="50532" y="3259"/>
                    <a:pt x="47291" y="0"/>
                    <a:pt x="4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4" name="Google Shape;1834;p70"/>
          <p:cNvSpPr/>
          <p:nvPr/>
        </p:nvSpPr>
        <p:spPr>
          <a:xfrm>
            <a:off x="7677300" y="1088013"/>
            <a:ext cx="83100" cy="831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70"/>
          <p:cNvSpPr/>
          <p:nvPr/>
        </p:nvSpPr>
        <p:spPr>
          <a:xfrm>
            <a:off x="7618050" y="1277138"/>
            <a:ext cx="201600" cy="2016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7" name="Google Shape;1837;p70"/>
          <p:cNvCxnSpPr/>
          <p:nvPr/>
        </p:nvCxnSpPr>
        <p:spPr>
          <a:xfrm rot="10800000">
            <a:off x="7347375" y="962150"/>
            <a:ext cx="0" cy="1219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38" name="Google Shape;1838;p70"/>
          <p:cNvSpPr/>
          <p:nvPr/>
        </p:nvSpPr>
        <p:spPr>
          <a:xfrm flipH="1">
            <a:off x="7309500" y="2464100"/>
            <a:ext cx="75600" cy="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70"/>
          <p:cNvSpPr/>
          <p:nvPr/>
        </p:nvSpPr>
        <p:spPr>
          <a:xfrm flipH="1">
            <a:off x="8118125" y="3279300"/>
            <a:ext cx="117300" cy="11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0" name="Google Shape;1840;p70"/>
          <p:cNvCxnSpPr/>
          <p:nvPr/>
        </p:nvCxnSpPr>
        <p:spPr>
          <a:xfrm rot="10800000">
            <a:off x="8176750" y="1962400"/>
            <a:ext cx="0" cy="1219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41" name="Google Shape;1841;p70"/>
          <p:cNvSpPr/>
          <p:nvPr/>
        </p:nvSpPr>
        <p:spPr>
          <a:xfrm flipH="1">
            <a:off x="8138875" y="3464350"/>
            <a:ext cx="75600" cy="7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70"/>
          <p:cNvSpPr/>
          <p:nvPr/>
        </p:nvSpPr>
        <p:spPr>
          <a:xfrm>
            <a:off x="1370075" y="1088013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70"/>
          <p:cNvSpPr/>
          <p:nvPr/>
        </p:nvSpPr>
        <p:spPr>
          <a:xfrm>
            <a:off x="1310825" y="1277138"/>
            <a:ext cx="201600" cy="2016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70"/>
          <p:cNvSpPr/>
          <p:nvPr/>
        </p:nvSpPr>
        <p:spPr>
          <a:xfrm flipH="1">
            <a:off x="4331225" y="3713250"/>
            <a:ext cx="117300" cy="11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5" name="Google Shape;1845;p70"/>
          <p:cNvCxnSpPr/>
          <p:nvPr/>
        </p:nvCxnSpPr>
        <p:spPr>
          <a:xfrm rot="10800000">
            <a:off x="4389850" y="2396350"/>
            <a:ext cx="0" cy="1219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46" name="Google Shape;1846;p70"/>
          <p:cNvSpPr/>
          <p:nvPr/>
        </p:nvSpPr>
        <p:spPr>
          <a:xfrm flipH="1">
            <a:off x="4351975" y="3898300"/>
            <a:ext cx="75600" cy="7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70"/>
          <p:cNvSpPr/>
          <p:nvPr/>
        </p:nvSpPr>
        <p:spPr>
          <a:xfrm flipH="1">
            <a:off x="2621000" y="910475"/>
            <a:ext cx="117300" cy="11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8" name="Google Shape;1848;p70"/>
          <p:cNvCxnSpPr/>
          <p:nvPr/>
        </p:nvCxnSpPr>
        <p:spPr>
          <a:xfrm rot="10800000">
            <a:off x="2679625" y="-27450"/>
            <a:ext cx="0" cy="842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49" name="Google Shape;1849;p70"/>
          <p:cNvSpPr/>
          <p:nvPr/>
        </p:nvSpPr>
        <p:spPr>
          <a:xfrm flipH="1">
            <a:off x="2641750" y="1095525"/>
            <a:ext cx="75600" cy="7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73DD1-8872-87E7-9FB7-3E7513AB81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08448" y="815250"/>
            <a:ext cx="1976652" cy="3494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82B82D-E356-3747-C148-4758F7C42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628" y="1478738"/>
            <a:ext cx="1012024" cy="1005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5A4812-7B98-3EE3-53EB-0F3582E2C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67456" y="1411587"/>
            <a:ext cx="1286367" cy="1286367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71B248F0-B7F5-BB2E-5034-12535190EFF1}"/>
              </a:ext>
            </a:extLst>
          </p:cNvPr>
          <p:cNvSpPr/>
          <p:nvPr/>
        </p:nvSpPr>
        <p:spPr>
          <a:xfrm>
            <a:off x="6023451" y="2064423"/>
            <a:ext cx="395254" cy="23385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7110C8-6B63-AE77-FB69-3EBB3BE93A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876" y="1491117"/>
            <a:ext cx="1359526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73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70"/>
          <p:cNvSpPr txBox="1">
            <a:spLocks noGrp="1"/>
          </p:cNvSpPr>
          <p:nvPr>
            <p:ph type="subTitle" idx="1"/>
          </p:nvPr>
        </p:nvSpPr>
        <p:spPr>
          <a:xfrm>
            <a:off x="1086124" y="2603088"/>
            <a:ext cx="3668024" cy="9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Pengguna </a:t>
            </a:r>
            <a:r>
              <a:rPr lang="en-US" sz="2000" dirty="0" err="1"/>
              <a:t>akan</a:t>
            </a:r>
            <a:r>
              <a:rPr lang="en-US" sz="2000" dirty="0"/>
              <a:t> di </a:t>
            </a:r>
            <a:r>
              <a:rPr lang="en-US" sz="2000" dirty="0" err="1"/>
              <a:t>sambungkan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bot, input data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arahan</a:t>
            </a:r>
            <a:r>
              <a:rPr lang="en-US" sz="2000" dirty="0"/>
              <a:t>, dan </a:t>
            </a:r>
            <a:r>
              <a:rPr lang="en-US" sz="2000" dirty="0" err="1"/>
              <a:t>silahkan</a:t>
            </a:r>
            <a:r>
              <a:rPr lang="en-US" sz="2000" dirty="0"/>
              <a:t> </a:t>
            </a:r>
            <a:r>
              <a:rPr lang="en-US" sz="2000" dirty="0" err="1"/>
              <a:t>tunggu</a:t>
            </a:r>
            <a:r>
              <a:rPr lang="en-US" sz="2000" dirty="0"/>
              <a:t> </a:t>
            </a:r>
            <a:r>
              <a:rPr lang="en-US" sz="2000" dirty="0" err="1"/>
              <a:t>sampai</a:t>
            </a:r>
            <a:r>
              <a:rPr lang="en-US" sz="2000" dirty="0"/>
              <a:t> </a:t>
            </a:r>
            <a:r>
              <a:rPr lang="en-US" sz="2000" dirty="0" err="1"/>
              <a:t>terhubung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operator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pendataan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lanjut</a:t>
            </a:r>
            <a:r>
              <a:rPr lang="en-US" sz="2000" dirty="0"/>
              <a:t>.</a:t>
            </a:r>
            <a:endParaRPr sz="2000" dirty="0"/>
          </a:p>
        </p:txBody>
      </p:sp>
      <p:grpSp>
        <p:nvGrpSpPr>
          <p:cNvPr id="1831" name="Google Shape;1831;p70"/>
          <p:cNvGrpSpPr/>
          <p:nvPr/>
        </p:nvGrpSpPr>
        <p:grpSpPr>
          <a:xfrm>
            <a:off x="5219224" y="130630"/>
            <a:ext cx="2323221" cy="4933706"/>
            <a:chOff x="5142426" y="746874"/>
            <a:chExt cx="1723899" cy="3419477"/>
          </a:xfrm>
        </p:grpSpPr>
        <p:pic>
          <p:nvPicPr>
            <p:cNvPr id="1832" name="Google Shape;1832;p70"/>
            <p:cNvPicPr preferRelativeResize="0"/>
            <p:nvPr/>
          </p:nvPicPr>
          <p:blipFill rotWithShape="1">
            <a:blip r:embed="rId3">
              <a:alphaModFix/>
            </a:blip>
            <a:srcRect r="70985"/>
            <a:stretch/>
          </p:blipFill>
          <p:spPr>
            <a:xfrm>
              <a:off x="5263750" y="1234375"/>
              <a:ext cx="1512374" cy="2931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3" name="Google Shape;1833;p70"/>
            <p:cNvSpPr/>
            <p:nvPr/>
          </p:nvSpPr>
          <p:spPr>
            <a:xfrm>
              <a:off x="5142426" y="746874"/>
              <a:ext cx="1723899" cy="3367080"/>
            </a:xfrm>
            <a:custGeom>
              <a:avLst/>
              <a:gdLst/>
              <a:ahLst/>
              <a:cxnLst/>
              <a:rect l="l" t="t" r="r" b="b"/>
              <a:pathLst>
                <a:path w="50532" h="106984" extrusionOk="0">
                  <a:moveTo>
                    <a:pt x="29421" y="8238"/>
                  </a:moveTo>
                  <a:cubicBezTo>
                    <a:pt x="30019" y="8238"/>
                    <a:pt x="30544" y="8763"/>
                    <a:pt x="30544" y="9360"/>
                  </a:cubicBezTo>
                  <a:lnTo>
                    <a:pt x="30544" y="9433"/>
                  </a:lnTo>
                  <a:cubicBezTo>
                    <a:pt x="30544" y="10121"/>
                    <a:pt x="30019" y="10574"/>
                    <a:pt x="29421" y="10574"/>
                  </a:cubicBezTo>
                  <a:lnTo>
                    <a:pt x="21726" y="10574"/>
                  </a:lnTo>
                  <a:cubicBezTo>
                    <a:pt x="21038" y="10574"/>
                    <a:pt x="20586" y="10121"/>
                    <a:pt x="20586" y="9433"/>
                  </a:cubicBezTo>
                  <a:lnTo>
                    <a:pt x="20586" y="9360"/>
                  </a:lnTo>
                  <a:cubicBezTo>
                    <a:pt x="20586" y="8763"/>
                    <a:pt x="21038" y="8238"/>
                    <a:pt x="21726" y="8238"/>
                  </a:cubicBezTo>
                  <a:close/>
                  <a:moveTo>
                    <a:pt x="47001" y="15317"/>
                  </a:moveTo>
                  <a:lnTo>
                    <a:pt x="47001" y="91667"/>
                  </a:lnTo>
                  <a:lnTo>
                    <a:pt x="4146" y="91667"/>
                  </a:lnTo>
                  <a:lnTo>
                    <a:pt x="4146" y="15317"/>
                  </a:lnTo>
                  <a:close/>
                  <a:moveTo>
                    <a:pt x="7170" y="0"/>
                  </a:moveTo>
                  <a:cubicBezTo>
                    <a:pt x="3241" y="0"/>
                    <a:pt x="0" y="3259"/>
                    <a:pt x="0" y="7242"/>
                  </a:cubicBezTo>
                  <a:lnTo>
                    <a:pt x="0" y="99742"/>
                  </a:lnTo>
                  <a:cubicBezTo>
                    <a:pt x="0" y="103743"/>
                    <a:pt x="3241" y="106984"/>
                    <a:pt x="7170" y="106984"/>
                  </a:cubicBezTo>
                  <a:lnTo>
                    <a:pt x="43290" y="106984"/>
                  </a:lnTo>
                  <a:cubicBezTo>
                    <a:pt x="47291" y="106984"/>
                    <a:pt x="50532" y="103743"/>
                    <a:pt x="50532" y="99742"/>
                  </a:cubicBezTo>
                  <a:lnTo>
                    <a:pt x="50532" y="7242"/>
                  </a:lnTo>
                  <a:cubicBezTo>
                    <a:pt x="50532" y="3259"/>
                    <a:pt x="47291" y="0"/>
                    <a:pt x="43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4" name="Google Shape;1834;p70"/>
          <p:cNvSpPr/>
          <p:nvPr/>
        </p:nvSpPr>
        <p:spPr>
          <a:xfrm>
            <a:off x="7677300" y="1088013"/>
            <a:ext cx="83100" cy="831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70"/>
          <p:cNvSpPr/>
          <p:nvPr/>
        </p:nvSpPr>
        <p:spPr>
          <a:xfrm>
            <a:off x="7618050" y="1277138"/>
            <a:ext cx="201600" cy="2016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7" name="Google Shape;1837;p70"/>
          <p:cNvCxnSpPr/>
          <p:nvPr/>
        </p:nvCxnSpPr>
        <p:spPr>
          <a:xfrm rot="10800000">
            <a:off x="7347375" y="962150"/>
            <a:ext cx="0" cy="1219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38" name="Google Shape;1838;p70"/>
          <p:cNvSpPr/>
          <p:nvPr/>
        </p:nvSpPr>
        <p:spPr>
          <a:xfrm flipH="1">
            <a:off x="7309500" y="2464100"/>
            <a:ext cx="75600" cy="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70"/>
          <p:cNvSpPr/>
          <p:nvPr/>
        </p:nvSpPr>
        <p:spPr>
          <a:xfrm flipH="1">
            <a:off x="8118125" y="3279300"/>
            <a:ext cx="117300" cy="11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0" name="Google Shape;1840;p70"/>
          <p:cNvCxnSpPr/>
          <p:nvPr/>
        </p:nvCxnSpPr>
        <p:spPr>
          <a:xfrm rot="10800000">
            <a:off x="8176750" y="1962400"/>
            <a:ext cx="0" cy="1219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41" name="Google Shape;1841;p70"/>
          <p:cNvSpPr/>
          <p:nvPr/>
        </p:nvSpPr>
        <p:spPr>
          <a:xfrm flipH="1">
            <a:off x="8138875" y="3464350"/>
            <a:ext cx="75600" cy="7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70"/>
          <p:cNvSpPr/>
          <p:nvPr/>
        </p:nvSpPr>
        <p:spPr>
          <a:xfrm>
            <a:off x="1370075" y="1088013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70"/>
          <p:cNvSpPr/>
          <p:nvPr/>
        </p:nvSpPr>
        <p:spPr>
          <a:xfrm>
            <a:off x="1310825" y="1277138"/>
            <a:ext cx="201600" cy="2016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70"/>
          <p:cNvSpPr/>
          <p:nvPr/>
        </p:nvSpPr>
        <p:spPr>
          <a:xfrm flipH="1">
            <a:off x="2621000" y="910475"/>
            <a:ext cx="117300" cy="11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8" name="Google Shape;1848;p70"/>
          <p:cNvCxnSpPr/>
          <p:nvPr/>
        </p:nvCxnSpPr>
        <p:spPr>
          <a:xfrm rot="10800000">
            <a:off x="2679625" y="-27450"/>
            <a:ext cx="0" cy="842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49" name="Google Shape;1849;p70"/>
          <p:cNvSpPr/>
          <p:nvPr/>
        </p:nvSpPr>
        <p:spPr>
          <a:xfrm flipH="1">
            <a:off x="2641750" y="1095525"/>
            <a:ext cx="75600" cy="7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73DD1-8872-87E7-9FB7-3E7513AB81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14019" y="815250"/>
            <a:ext cx="1965509" cy="3494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82B82D-E356-3747-C148-4758F7C42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628" y="1478738"/>
            <a:ext cx="1012024" cy="1005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5A4812-7B98-3EE3-53EB-0F3582E2C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167456" y="1411587"/>
            <a:ext cx="1286367" cy="1286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3DCFA3-6F03-AE3E-FD22-19E05D2BE1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876" y="1504530"/>
            <a:ext cx="1359526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50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54"/>
          <p:cNvSpPr txBox="1">
            <a:spLocks noGrp="1"/>
          </p:cNvSpPr>
          <p:nvPr>
            <p:ph type="title"/>
          </p:nvPr>
        </p:nvSpPr>
        <p:spPr>
          <a:xfrm>
            <a:off x="720000" y="844025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Algoritma</a:t>
            </a:r>
            <a:r>
              <a:rPr lang="en-US" sz="3600" dirty="0"/>
              <a:t> </a:t>
            </a:r>
            <a:r>
              <a:rPr lang="en-US" sz="3600" dirty="0" err="1"/>
              <a:t>Penggunaan</a:t>
            </a:r>
            <a:r>
              <a:rPr lang="en-US" sz="3600" dirty="0"/>
              <a:t> Fitur </a:t>
            </a:r>
            <a:r>
              <a:rPr lang="en-US" sz="3600" dirty="0" err="1"/>
              <a:t>Tombol</a:t>
            </a:r>
            <a:r>
              <a:rPr lang="en-US" sz="3600" dirty="0"/>
              <a:t> </a:t>
            </a:r>
            <a:r>
              <a:rPr lang="en-US" sz="3600" dirty="0" err="1"/>
              <a:t>Darurat</a:t>
            </a:r>
            <a:endParaRPr sz="36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BA332C5-72CA-E445-5A01-490F8AB00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650" y="1239215"/>
            <a:ext cx="6226000" cy="2652100"/>
          </a:xfrm>
        </p:spPr>
        <p:txBody>
          <a:bodyPr/>
          <a:lstStyle/>
          <a:p>
            <a:pPr marL="596900" indent="-457200">
              <a:buFont typeface="+mj-lt"/>
              <a:buAutoNum type="arabicPeriod"/>
            </a:pPr>
            <a:r>
              <a:rPr lang="en-US" sz="2000" dirty="0"/>
              <a:t>Pengguna </a:t>
            </a:r>
            <a:r>
              <a:rPr lang="en-US" sz="2000" dirty="0" err="1"/>
              <a:t>membuka</a:t>
            </a:r>
            <a:r>
              <a:rPr lang="en-US" sz="2000" dirty="0"/>
              <a:t> </a:t>
            </a:r>
            <a:r>
              <a:rPr lang="en-US" sz="2000" dirty="0" err="1"/>
              <a:t>aplikasi</a:t>
            </a:r>
            <a:r>
              <a:rPr lang="en-US" sz="2000" dirty="0"/>
              <a:t> dan </a:t>
            </a:r>
            <a:r>
              <a:rPr lang="en-US" sz="2000" dirty="0" err="1"/>
              <a:t>melakukan</a:t>
            </a:r>
            <a:r>
              <a:rPr lang="en-US" sz="2000" dirty="0"/>
              <a:t> login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akun</a:t>
            </a:r>
            <a:r>
              <a:rPr lang="en-US" sz="2000" dirty="0"/>
              <a:t> UNTIRTA   masing-masing.</a:t>
            </a:r>
          </a:p>
          <a:p>
            <a:pPr marL="596900" indent="-457200">
              <a:buFont typeface="+mj-lt"/>
              <a:buAutoNum type="arabicPeriod"/>
            </a:pPr>
            <a:r>
              <a:rPr lang="en-US" sz="2000" dirty="0"/>
              <a:t>Pengguna </a:t>
            </a:r>
            <a:r>
              <a:rPr lang="en-US" sz="2000" dirty="0" err="1"/>
              <a:t>mengakses</a:t>
            </a:r>
            <a:r>
              <a:rPr lang="en-US" sz="2000" dirty="0"/>
              <a:t> </a:t>
            </a:r>
            <a:r>
              <a:rPr lang="en-US" sz="2000" dirty="0" err="1"/>
              <a:t>fitur</a:t>
            </a:r>
            <a:r>
              <a:rPr lang="en-US" sz="2000" dirty="0"/>
              <a:t> “Emergency Button" yang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disediakan</a:t>
            </a:r>
            <a:r>
              <a:rPr lang="en-US" sz="2000" dirty="0"/>
              <a:t>.</a:t>
            </a:r>
          </a:p>
          <a:p>
            <a:pPr marL="596900" indent="-457200">
              <a:buFont typeface="+mj-lt"/>
              <a:buAutoNum type="arabicPeriod"/>
            </a:pPr>
            <a:r>
              <a:rPr lang="en-US" sz="2000" dirty="0"/>
              <a:t>Pengguna </a:t>
            </a:r>
            <a:r>
              <a:rPr lang="en-US" sz="2000" dirty="0" err="1"/>
              <a:t>pilih</a:t>
            </a:r>
            <a:r>
              <a:rPr lang="en-US" sz="2000" dirty="0"/>
              <a:t> </a:t>
            </a:r>
            <a:r>
              <a:rPr lang="en-US" sz="2000" dirty="0" err="1"/>
              <a:t>secara</a:t>
            </a:r>
            <a:r>
              <a:rPr lang="en-US" sz="2000" dirty="0"/>
              <a:t> manual </a:t>
            </a:r>
            <a:r>
              <a:rPr lang="en-US" sz="2000" dirty="0" err="1"/>
              <a:t>lokasi</a:t>
            </a:r>
            <a:r>
              <a:rPr lang="en-US" sz="2000" dirty="0"/>
              <a:t>, </a:t>
            </a:r>
            <a:r>
              <a:rPr lang="en-US" sz="2000" dirty="0" err="1"/>
              <a:t>jenis</a:t>
            </a:r>
            <a:r>
              <a:rPr lang="en-US" sz="2000" dirty="0"/>
              <a:t> </a:t>
            </a:r>
            <a:r>
              <a:rPr lang="en-US" sz="2000" dirty="0" err="1"/>
              <a:t>bencana</a:t>
            </a:r>
            <a:r>
              <a:rPr lang="en-US" sz="2000" dirty="0"/>
              <a:t> </a:t>
            </a:r>
            <a:r>
              <a:rPr lang="en-US" sz="2000" dirty="0" err="1"/>
              <a:t>alam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situasi</a:t>
            </a:r>
            <a:r>
              <a:rPr lang="en-US" sz="2000" dirty="0"/>
              <a:t> </a:t>
            </a:r>
            <a:r>
              <a:rPr lang="en-US" sz="2000" dirty="0" err="1"/>
              <a:t>darurat</a:t>
            </a:r>
            <a:r>
              <a:rPr lang="en-US" sz="2000" dirty="0"/>
              <a:t> yang </a:t>
            </a:r>
            <a:r>
              <a:rPr lang="en-US" sz="2000" dirty="0" err="1"/>
              <a:t>terjadi</a:t>
            </a:r>
            <a:r>
              <a:rPr lang="en-US" sz="2000" dirty="0"/>
              <a:t>. </a:t>
            </a:r>
          </a:p>
          <a:p>
            <a:pPr marL="596900" indent="-457200">
              <a:buFont typeface="+mj-lt"/>
              <a:buAutoNum type="arabicPeriod"/>
            </a:pPr>
            <a:r>
              <a:rPr lang="en-US" sz="2000" dirty="0"/>
              <a:t>Logo </a:t>
            </a:r>
            <a:r>
              <a:rPr lang="en-US" sz="2000" dirty="0" err="1"/>
              <a:t>peringatan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muncul</a:t>
            </a:r>
            <a:r>
              <a:rPr lang="en-US" sz="2000" dirty="0"/>
              <a:t> di </a:t>
            </a:r>
            <a:r>
              <a:rPr lang="en-US" sz="2000" dirty="0" err="1"/>
              <a:t>layar</a:t>
            </a:r>
            <a:r>
              <a:rPr lang="en-US" sz="2000" dirty="0"/>
              <a:t> smartphone.</a:t>
            </a:r>
          </a:p>
          <a:p>
            <a:pPr marL="596900" indent="-457200">
              <a:buFont typeface="+mj-lt"/>
              <a:buAutoNum type="arabicPeriod"/>
            </a:pPr>
            <a:r>
              <a:rPr lang="en-US" sz="2000" dirty="0"/>
              <a:t>Pengguna </a:t>
            </a:r>
            <a:r>
              <a:rPr lang="en-US" sz="2000" dirty="0" err="1"/>
              <a:t>menekan</a:t>
            </a:r>
            <a:r>
              <a:rPr lang="en-US" sz="2000" dirty="0"/>
              <a:t> </a:t>
            </a:r>
            <a:r>
              <a:rPr lang="en-US" sz="2000" dirty="0" err="1"/>
              <a:t>tombol</a:t>
            </a:r>
            <a:r>
              <a:rPr lang="en-US" sz="2000" dirty="0"/>
              <a:t> X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mengakhiri</a:t>
            </a:r>
            <a:r>
              <a:rPr lang="en-US" sz="2000" dirty="0"/>
              <a:t> </a:t>
            </a:r>
            <a:r>
              <a:rPr lang="en-US" sz="2000" dirty="0" err="1"/>
              <a:t>peringatan</a:t>
            </a:r>
            <a:r>
              <a:rPr lang="en-US" sz="2000" dirty="0"/>
              <a:t>.</a:t>
            </a:r>
          </a:p>
          <a:p>
            <a:pPr marL="139700" indent="0">
              <a:buNone/>
            </a:pPr>
            <a:endParaRPr lang="en-US" sz="2000" dirty="0"/>
          </a:p>
          <a:p>
            <a:pPr marL="596900" indent="-457200">
              <a:buFont typeface="+mj-lt"/>
              <a:buAutoNum type="arabicPeriod"/>
            </a:pPr>
            <a:endParaRPr lang="en-US" sz="2000" dirty="0"/>
          </a:p>
          <a:p>
            <a:pPr marL="596900" indent="-457200">
              <a:buFont typeface="+mj-lt"/>
              <a:buAutoNum type="arabicPeriod"/>
            </a:pPr>
            <a:endParaRPr lang="en-US" sz="2000" dirty="0"/>
          </a:p>
          <a:p>
            <a:pPr marL="596900" indent="-457200">
              <a:buFont typeface="+mj-lt"/>
              <a:buAutoNum type="arabicPeriod"/>
            </a:pPr>
            <a:endParaRPr lang="en-US" sz="2000" dirty="0"/>
          </a:p>
          <a:p>
            <a:pPr marL="596900" indent="-457200">
              <a:buFont typeface="+mj-lt"/>
              <a:buAutoNum type="arabicPeriod"/>
            </a:pPr>
            <a:endParaRPr lang="en-US" sz="2000" dirty="0"/>
          </a:p>
          <a:p>
            <a:pPr marL="596900" indent="-457200">
              <a:buFont typeface="+mj-lt"/>
              <a:buAutoNum type="arabicPeriod"/>
            </a:pPr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1496" name="Google Shape;1496;p54"/>
          <p:cNvSpPr/>
          <p:nvPr/>
        </p:nvSpPr>
        <p:spPr>
          <a:xfrm flipH="1">
            <a:off x="1021900" y="1103675"/>
            <a:ext cx="119100" cy="119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54"/>
          <p:cNvSpPr/>
          <p:nvPr/>
        </p:nvSpPr>
        <p:spPr>
          <a:xfrm flipH="1">
            <a:off x="6925150" y="1733375"/>
            <a:ext cx="144300" cy="14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54"/>
          <p:cNvSpPr/>
          <p:nvPr/>
        </p:nvSpPr>
        <p:spPr>
          <a:xfrm flipH="1">
            <a:off x="7994850" y="3845350"/>
            <a:ext cx="144300" cy="14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54"/>
          <p:cNvSpPr/>
          <p:nvPr/>
        </p:nvSpPr>
        <p:spPr>
          <a:xfrm flipH="1">
            <a:off x="6955600" y="1991250"/>
            <a:ext cx="83400" cy="8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54"/>
          <p:cNvSpPr/>
          <p:nvPr/>
        </p:nvSpPr>
        <p:spPr>
          <a:xfrm flipH="1">
            <a:off x="7529525" y="1250000"/>
            <a:ext cx="144300" cy="144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54"/>
          <p:cNvSpPr/>
          <p:nvPr/>
        </p:nvSpPr>
        <p:spPr>
          <a:xfrm flipH="1">
            <a:off x="1009350" y="832075"/>
            <a:ext cx="144300" cy="14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7" name="Google Shape;1507;p54"/>
          <p:cNvCxnSpPr/>
          <p:nvPr/>
        </p:nvCxnSpPr>
        <p:spPr>
          <a:xfrm rot="10800000">
            <a:off x="8066950" y="2616425"/>
            <a:ext cx="0" cy="1084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08" name="Google Shape;1508;p54"/>
          <p:cNvSpPr/>
          <p:nvPr/>
        </p:nvSpPr>
        <p:spPr>
          <a:xfrm flipH="1">
            <a:off x="8033450" y="4115375"/>
            <a:ext cx="67200" cy="6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3" name="Google Shape;1513;p54"/>
          <p:cNvCxnSpPr/>
          <p:nvPr/>
        </p:nvCxnSpPr>
        <p:spPr>
          <a:xfrm rot="10800000">
            <a:off x="6997300" y="1049800"/>
            <a:ext cx="0" cy="57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14" name="Google Shape;1514;p54"/>
          <p:cNvSpPr/>
          <p:nvPr/>
        </p:nvSpPr>
        <p:spPr>
          <a:xfrm flipH="1">
            <a:off x="6946000" y="4318400"/>
            <a:ext cx="102600" cy="10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013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46"/>
          <p:cNvSpPr/>
          <p:nvPr/>
        </p:nvSpPr>
        <p:spPr>
          <a:xfrm flipH="1">
            <a:off x="874800" y="1032975"/>
            <a:ext cx="119100" cy="119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46"/>
          <p:cNvSpPr/>
          <p:nvPr/>
        </p:nvSpPr>
        <p:spPr>
          <a:xfrm flipH="1">
            <a:off x="7529525" y="1250000"/>
            <a:ext cx="144300" cy="144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6"/>
          <p:cNvSpPr/>
          <p:nvPr/>
        </p:nvSpPr>
        <p:spPr>
          <a:xfrm flipH="1">
            <a:off x="862250" y="761375"/>
            <a:ext cx="144300" cy="14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46"/>
          <p:cNvSpPr/>
          <p:nvPr/>
        </p:nvSpPr>
        <p:spPr>
          <a:xfrm>
            <a:off x="8330400" y="2159638"/>
            <a:ext cx="83100" cy="83100"/>
          </a:xfrm>
          <a:prstGeom prst="diamond">
            <a:avLst/>
          </a:prstGeom>
          <a:noFill/>
          <a:ln w="9525" cap="flat" cmpd="sng">
            <a:solidFill>
              <a:srgbClr val="6FF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6"/>
          <p:cNvSpPr/>
          <p:nvPr/>
        </p:nvSpPr>
        <p:spPr>
          <a:xfrm flipH="1">
            <a:off x="8069181" y="915677"/>
            <a:ext cx="80700" cy="8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6"/>
          <p:cNvSpPr/>
          <p:nvPr/>
        </p:nvSpPr>
        <p:spPr>
          <a:xfrm flipH="1">
            <a:off x="8060650" y="733725"/>
            <a:ext cx="97800" cy="9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21C04-EE58-E90C-C710-2EE8B41F2A45}"/>
              </a:ext>
            </a:extLst>
          </p:cNvPr>
          <p:cNvSpPr txBox="1"/>
          <p:nvPr/>
        </p:nvSpPr>
        <p:spPr>
          <a:xfrm>
            <a:off x="1088193" y="1854098"/>
            <a:ext cx="62783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</a:rPr>
              <a:t>Anggota</a:t>
            </a:r>
            <a:r>
              <a:rPr lang="en-US" sz="2000" dirty="0">
                <a:solidFill>
                  <a:schemeClr val="accent2"/>
                </a:solidFill>
              </a:rPr>
              <a:t>: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 err="1">
                <a:solidFill>
                  <a:schemeClr val="accent2"/>
                </a:solidFill>
              </a:rPr>
              <a:t>Rishfan</a:t>
            </a:r>
            <a:r>
              <a:rPr lang="en-US" sz="2000" dirty="0">
                <a:solidFill>
                  <a:schemeClr val="accent2"/>
                </a:solidFill>
              </a:rPr>
              <a:t>(</a:t>
            </a:r>
            <a:r>
              <a:rPr lang="en-US" sz="2000" dirty="0" err="1">
                <a:solidFill>
                  <a:schemeClr val="accent2"/>
                </a:solidFill>
              </a:rPr>
              <a:t>ketua</a:t>
            </a:r>
            <a:r>
              <a:rPr lang="en-US" sz="2000" dirty="0">
                <a:solidFill>
                  <a:schemeClr val="accent2"/>
                </a:solidFill>
              </a:rPr>
              <a:t>)		6.   Ananta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 err="1">
                <a:solidFill>
                  <a:schemeClr val="accent2"/>
                </a:solidFill>
              </a:rPr>
              <a:t>Rafli</a:t>
            </a:r>
            <a:r>
              <a:rPr lang="en-US" sz="2000" dirty="0">
                <a:solidFill>
                  <a:schemeClr val="accent2"/>
                </a:solidFill>
              </a:rPr>
              <a:t>			7.   </a:t>
            </a:r>
            <a:r>
              <a:rPr lang="en-US" sz="2000" dirty="0" err="1">
                <a:solidFill>
                  <a:schemeClr val="accent2"/>
                </a:solidFill>
              </a:rPr>
              <a:t>Faizar</a:t>
            </a:r>
            <a:endParaRPr lang="en-US" sz="2000" dirty="0">
              <a:solidFill>
                <a:schemeClr val="accent2"/>
              </a:solidFill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2"/>
                </a:solidFill>
              </a:rPr>
              <a:t>Yola			8.   Rama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2"/>
                </a:solidFill>
              </a:rPr>
              <a:t>Nadira			9.   </a:t>
            </a:r>
            <a:r>
              <a:rPr lang="en-US" sz="2000" dirty="0" err="1">
                <a:solidFill>
                  <a:schemeClr val="accent2"/>
                </a:solidFill>
              </a:rPr>
              <a:t>Haekal</a:t>
            </a:r>
            <a:endParaRPr lang="en-US" sz="2000" dirty="0">
              <a:solidFill>
                <a:schemeClr val="accent2"/>
              </a:solidFill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2"/>
                </a:solidFill>
              </a:rPr>
              <a:t>Arya			10.Fikri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C143B-16B3-B2B2-9D9E-A1FAA5269640}"/>
              </a:ext>
            </a:extLst>
          </p:cNvPr>
          <p:cNvSpPr txBox="1"/>
          <p:nvPr/>
        </p:nvSpPr>
        <p:spPr>
          <a:xfrm>
            <a:off x="1167493" y="831525"/>
            <a:ext cx="5910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Mentor		: </a:t>
            </a:r>
            <a:r>
              <a:rPr lang="en-US" sz="2400" dirty="0" err="1">
                <a:solidFill>
                  <a:schemeClr val="accent2"/>
                </a:solidFill>
              </a:rPr>
              <a:t>Dhafin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Rizki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>
                <a:solidFill>
                  <a:schemeClr val="accent2"/>
                </a:solidFill>
              </a:rPr>
              <a:t>Aulia</a:t>
            </a:r>
            <a:endParaRPr lang="en-US" sz="2400" dirty="0">
              <a:solidFill>
                <a:schemeClr val="accent2"/>
              </a:solidFill>
            </a:endParaRPr>
          </a:p>
          <a:p>
            <a:r>
              <a:rPr lang="en-US" sz="2400" dirty="0" err="1">
                <a:solidFill>
                  <a:schemeClr val="accent2"/>
                </a:solidFill>
              </a:rPr>
              <a:t>Asisten</a:t>
            </a:r>
            <a:r>
              <a:rPr lang="en-US" sz="2400" dirty="0">
                <a:solidFill>
                  <a:schemeClr val="accent2"/>
                </a:solidFill>
              </a:rPr>
              <a:t> Mentor	: Farhan </a:t>
            </a:r>
            <a:r>
              <a:rPr lang="en-US" sz="2400" dirty="0" err="1">
                <a:solidFill>
                  <a:schemeClr val="accent2"/>
                </a:solidFill>
              </a:rPr>
              <a:t>Fawwaz</a:t>
            </a:r>
            <a:r>
              <a:rPr lang="en-US" sz="2400" dirty="0">
                <a:solidFill>
                  <a:schemeClr val="accent2"/>
                </a:solidFill>
              </a:rPr>
              <a:t> A			</a:t>
            </a:r>
          </a:p>
        </p:txBody>
      </p:sp>
    </p:spTree>
    <p:extLst>
      <p:ext uri="{BB962C8B-B14F-4D97-AF65-F5344CB8AC3E}">
        <p14:creationId xmlns:p14="http://schemas.microsoft.com/office/powerpoint/2010/main" val="3139186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54"/>
          <p:cNvSpPr txBox="1">
            <a:spLocks noGrp="1"/>
          </p:cNvSpPr>
          <p:nvPr>
            <p:ph type="title"/>
          </p:nvPr>
        </p:nvSpPr>
        <p:spPr>
          <a:xfrm>
            <a:off x="720000" y="1258263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Flowchart Fitur Tombol Darurat </a:t>
            </a:r>
            <a:endParaRPr sz="4000" dirty="0"/>
          </a:p>
        </p:txBody>
      </p:sp>
      <p:sp>
        <p:nvSpPr>
          <p:cNvPr id="1496" name="Google Shape;1496;p54"/>
          <p:cNvSpPr/>
          <p:nvPr/>
        </p:nvSpPr>
        <p:spPr>
          <a:xfrm flipH="1">
            <a:off x="1021900" y="1103675"/>
            <a:ext cx="119100" cy="119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54"/>
          <p:cNvSpPr/>
          <p:nvPr/>
        </p:nvSpPr>
        <p:spPr>
          <a:xfrm flipH="1">
            <a:off x="1195450" y="3901125"/>
            <a:ext cx="144000" cy="14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54"/>
          <p:cNvSpPr/>
          <p:nvPr/>
        </p:nvSpPr>
        <p:spPr>
          <a:xfrm flipH="1">
            <a:off x="859350" y="2466425"/>
            <a:ext cx="150000" cy="150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54"/>
          <p:cNvSpPr/>
          <p:nvPr/>
        </p:nvSpPr>
        <p:spPr>
          <a:xfrm flipH="1">
            <a:off x="6925150" y="1733375"/>
            <a:ext cx="144300" cy="14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54"/>
          <p:cNvSpPr/>
          <p:nvPr/>
        </p:nvSpPr>
        <p:spPr>
          <a:xfrm flipH="1">
            <a:off x="1225900" y="4172950"/>
            <a:ext cx="83100" cy="8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54"/>
          <p:cNvSpPr/>
          <p:nvPr/>
        </p:nvSpPr>
        <p:spPr>
          <a:xfrm flipH="1">
            <a:off x="7994850" y="3845350"/>
            <a:ext cx="144300" cy="14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54"/>
          <p:cNvSpPr/>
          <p:nvPr/>
        </p:nvSpPr>
        <p:spPr>
          <a:xfrm flipH="1">
            <a:off x="6955600" y="1991250"/>
            <a:ext cx="83400" cy="8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54"/>
          <p:cNvSpPr/>
          <p:nvPr/>
        </p:nvSpPr>
        <p:spPr>
          <a:xfrm flipH="1">
            <a:off x="7529525" y="1250000"/>
            <a:ext cx="144300" cy="144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54"/>
          <p:cNvSpPr/>
          <p:nvPr/>
        </p:nvSpPr>
        <p:spPr>
          <a:xfrm flipH="1">
            <a:off x="1009350" y="832075"/>
            <a:ext cx="144300" cy="14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7" name="Google Shape;1507;p54"/>
          <p:cNvCxnSpPr/>
          <p:nvPr/>
        </p:nvCxnSpPr>
        <p:spPr>
          <a:xfrm rot="10800000">
            <a:off x="8066950" y="2616425"/>
            <a:ext cx="0" cy="1084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08" name="Google Shape;1508;p54"/>
          <p:cNvSpPr/>
          <p:nvPr/>
        </p:nvSpPr>
        <p:spPr>
          <a:xfrm flipH="1">
            <a:off x="8033450" y="4115375"/>
            <a:ext cx="67200" cy="6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9" name="Google Shape;1509;p54"/>
          <p:cNvCxnSpPr/>
          <p:nvPr/>
        </p:nvCxnSpPr>
        <p:spPr>
          <a:xfrm rot="10800000">
            <a:off x="1267450" y="3238125"/>
            <a:ext cx="0" cy="507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10" name="Google Shape;1510;p54"/>
          <p:cNvSpPr/>
          <p:nvPr/>
        </p:nvSpPr>
        <p:spPr>
          <a:xfrm flipH="1">
            <a:off x="1699450" y="2062325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54"/>
          <p:cNvSpPr/>
          <p:nvPr/>
        </p:nvSpPr>
        <p:spPr>
          <a:xfrm flipH="1">
            <a:off x="1729900" y="2247575"/>
            <a:ext cx="83100" cy="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3" name="Google Shape;1513;p54"/>
          <p:cNvCxnSpPr/>
          <p:nvPr/>
        </p:nvCxnSpPr>
        <p:spPr>
          <a:xfrm rot="10800000">
            <a:off x="6997300" y="1049800"/>
            <a:ext cx="0" cy="57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14" name="Google Shape;1514;p54"/>
          <p:cNvSpPr/>
          <p:nvPr/>
        </p:nvSpPr>
        <p:spPr>
          <a:xfrm flipH="1">
            <a:off x="6946000" y="4318400"/>
            <a:ext cx="102600" cy="10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256635-53A9-7635-D6B4-B0DC13B2C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effectLst>
            <a:outerShdw blurRad="50800" dist="50800" dir="5400000" algn="ctr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2121927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54"/>
          <p:cNvSpPr txBox="1">
            <a:spLocks noGrp="1"/>
          </p:cNvSpPr>
          <p:nvPr>
            <p:ph type="title"/>
          </p:nvPr>
        </p:nvSpPr>
        <p:spPr>
          <a:xfrm>
            <a:off x="629422" y="1117571"/>
            <a:ext cx="7885156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Algoritma</a:t>
            </a:r>
            <a:r>
              <a:rPr lang="en-US" sz="3600" dirty="0"/>
              <a:t> </a:t>
            </a:r>
            <a:r>
              <a:rPr lang="en-US" sz="3600" dirty="0" err="1"/>
              <a:t>Penggunaan</a:t>
            </a:r>
            <a:r>
              <a:rPr lang="en-US" sz="3600" dirty="0"/>
              <a:t> Fitur </a:t>
            </a:r>
            <a:r>
              <a:rPr lang="en-US" sz="3600" dirty="0" err="1"/>
              <a:t>Pengaduan</a:t>
            </a:r>
            <a:r>
              <a:rPr lang="en-US" sz="3600" dirty="0"/>
              <a:t> </a:t>
            </a:r>
            <a:r>
              <a:rPr lang="en-US" sz="3600" dirty="0" err="1"/>
              <a:t>Pelecehan</a:t>
            </a:r>
            <a:r>
              <a:rPr lang="en-US" sz="3600" dirty="0"/>
              <a:t> </a:t>
            </a:r>
            <a:r>
              <a:rPr lang="en-US" sz="3600" dirty="0" err="1"/>
              <a:t>Seksual</a:t>
            </a:r>
            <a:endParaRPr sz="3600" dirty="0"/>
          </a:p>
        </p:txBody>
      </p:sp>
      <p:sp>
        <p:nvSpPr>
          <p:cNvPr id="1501" name="Google Shape;1501;p54"/>
          <p:cNvSpPr/>
          <p:nvPr/>
        </p:nvSpPr>
        <p:spPr>
          <a:xfrm flipH="1">
            <a:off x="7994850" y="3845350"/>
            <a:ext cx="144300" cy="14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7" name="Google Shape;1507;p54"/>
          <p:cNvCxnSpPr/>
          <p:nvPr/>
        </p:nvCxnSpPr>
        <p:spPr>
          <a:xfrm rot="10800000">
            <a:off x="8066950" y="2616425"/>
            <a:ext cx="0" cy="1084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08" name="Google Shape;1508;p54"/>
          <p:cNvSpPr/>
          <p:nvPr/>
        </p:nvSpPr>
        <p:spPr>
          <a:xfrm flipH="1">
            <a:off x="8033450" y="4115375"/>
            <a:ext cx="67200" cy="6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54"/>
          <p:cNvSpPr/>
          <p:nvPr/>
        </p:nvSpPr>
        <p:spPr>
          <a:xfrm flipH="1">
            <a:off x="6946000" y="4318400"/>
            <a:ext cx="102600" cy="10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F023C-CB11-AE59-45C0-7FE183747894}"/>
              </a:ext>
            </a:extLst>
          </p:cNvPr>
          <p:cNvSpPr txBox="1"/>
          <p:nvPr/>
        </p:nvSpPr>
        <p:spPr>
          <a:xfrm>
            <a:off x="857250" y="2000250"/>
            <a:ext cx="702128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2"/>
                </a:solidFill>
              </a:rPr>
              <a:t>Pengguna </a:t>
            </a:r>
            <a:r>
              <a:rPr lang="en-US" sz="2000" dirty="0" err="1">
                <a:solidFill>
                  <a:schemeClr val="accent2"/>
                </a:solidFill>
              </a:rPr>
              <a:t>membuka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aplikasi</a:t>
            </a:r>
            <a:r>
              <a:rPr lang="en-US" sz="2000" dirty="0">
                <a:solidFill>
                  <a:schemeClr val="accent2"/>
                </a:solidFill>
              </a:rPr>
              <a:t> dan </a:t>
            </a:r>
            <a:r>
              <a:rPr lang="en-US" sz="2000" dirty="0" err="1">
                <a:solidFill>
                  <a:schemeClr val="accent2"/>
                </a:solidFill>
              </a:rPr>
              <a:t>melakukan</a:t>
            </a:r>
            <a:r>
              <a:rPr lang="en-US" sz="2000" dirty="0">
                <a:solidFill>
                  <a:schemeClr val="accent2"/>
                </a:solidFill>
              </a:rPr>
              <a:t> login </a:t>
            </a:r>
            <a:r>
              <a:rPr lang="en-US" sz="2000" dirty="0" err="1">
                <a:solidFill>
                  <a:schemeClr val="accent2"/>
                </a:solidFill>
              </a:rPr>
              <a:t>menggunakan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akun</a:t>
            </a:r>
            <a:r>
              <a:rPr lang="en-US" sz="2000" dirty="0">
                <a:solidFill>
                  <a:schemeClr val="accent2"/>
                </a:solidFill>
              </a:rPr>
              <a:t> UNTIRTA  masing-masing.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sz="2000" dirty="0">
              <a:solidFill>
                <a:schemeClr val="accent2"/>
              </a:solidFill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2"/>
                </a:solidFill>
              </a:rPr>
              <a:t>Pengguna </a:t>
            </a:r>
            <a:r>
              <a:rPr lang="en-US" sz="2000" dirty="0" err="1">
                <a:solidFill>
                  <a:schemeClr val="accent2"/>
                </a:solidFill>
              </a:rPr>
              <a:t>mengakses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fitur</a:t>
            </a:r>
            <a:r>
              <a:rPr lang="en-US" sz="2000" dirty="0">
                <a:solidFill>
                  <a:schemeClr val="accent2"/>
                </a:solidFill>
              </a:rPr>
              <a:t> “Consultant" yang </a:t>
            </a:r>
            <a:r>
              <a:rPr lang="en-US" sz="2000" dirty="0" err="1">
                <a:solidFill>
                  <a:schemeClr val="accent2"/>
                </a:solidFill>
              </a:rPr>
              <a:t>telah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disediakan</a:t>
            </a:r>
            <a:r>
              <a:rPr lang="en-US" sz="2000" dirty="0">
                <a:solidFill>
                  <a:schemeClr val="accent2"/>
                </a:solidFill>
              </a:rPr>
              <a:t>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sz="2000" dirty="0">
              <a:solidFill>
                <a:schemeClr val="accent2"/>
              </a:solidFill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accent2"/>
                </a:solidFill>
              </a:rPr>
              <a:t>Pengguna </a:t>
            </a:r>
            <a:r>
              <a:rPr lang="en-US" sz="2000" dirty="0" err="1">
                <a:solidFill>
                  <a:schemeClr val="accent2"/>
                </a:solidFill>
              </a:rPr>
              <a:t>akan</a:t>
            </a:r>
            <a:r>
              <a:rPr lang="en-US" sz="2000" dirty="0">
                <a:solidFill>
                  <a:schemeClr val="accent2"/>
                </a:solidFill>
              </a:rPr>
              <a:t> di </a:t>
            </a:r>
            <a:r>
              <a:rPr lang="en-US" sz="2000" dirty="0" err="1">
                <a:solidFill>
                  <a:schemeClr val="accent2"/>
                </a:solidFill>
              </a:rPr>
              <a:t>sambungkan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dengan</a:t>
            </a:r>
            <a:r>
              <a:rPr lang="en-US" sz="2000" dirty="0">
                <a:solidFill>
                  <a:schemeClr val="accent2"/>
                </a:solidFill>
              </a:rPr>
              <a:t> bot, input data </a:t>
            </a:r>
            <a:r>
              <a:rPr lang="en-US" sz="2000" dirty="0" err="1">
                <a:solidFill>
                  <a:schemeClr val="accent2"/>
                </a:solidFill>
              </a:rPr>
              <a:t>sesuai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arahan</a:t>
            </a:r>
            <a:r>
              <a:rPr lang="en-US" sz="2000" dirty="0">
                <a:solidFill>
                  <a:schemeClr val="accent2"/>
                </a:solidFill>
              </a:rPr>
              <a:t>, dan </a:t>
            </a:r>
            <a:r>
              <a:rPr lang="en-US" sz="2000" dirty="0" err="1">
                <a:solidFill>
                  <a:schemeClr val="accent2"/>
                </a:solidFill>
              </a:rPr>
              <a:t>silahkan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tunggu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sampai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terhubung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dengan</a:t>
            </a:r>
            <a:r>
              <a:rPr lang="en-US" sz="2000" dirty="0">
                <a:solidFill>
                  <a:schemeClr val="accent2"/>
                </a:solidFill>
              </a:rPr>
              <a:t> operator </a:t>
            </a:r>
            <a:r>
              <a:rPr lang="en-US" sz="2000" dirty="0" err="1">
                <a:solidFill>
                  <a:schemeClr val="accent2"/>
                </a:solidFill>
              </a:rPr>
              <a:t>untuk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pendataan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lebih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lanjut</a:t>
            </a:r>
            <a:r>
              <a:rPr lang="en-US" sz="2000" dirty="0">
                <a:solidFill>
                  <a:schemeClr val="accent2"/>
                </a:solidFill>
              </a:rPr>
              <a:t>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sz="2000" dirty="0">
              <a:solidFill>
                <a:schemeClr val="accent2"/>
              </a:solidFill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sz="2000" dirty="0">
              <a:solidFill>
                <a:schemeClr val="accent2"/>
              </a:solidFill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sz="2000" dirty="0">
              <a:solidFill>
                <a:schemeClr val="accent2"/>
              </a:solidFill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sz="2000" dirty="0">
              <a:solidFill>
                <a:schemeClr val="accent2"/>
              </a:solidFill>
            </a:endParaRPr>
          </a:p>
          <a:p>
            <a:endParaRPr lang="en-US" sz="2000" dirty="0">
              <a:solidFill>
                <a:schemeClr val="accent2"/>
              </a:solidFill>
            </a:endParaRPr>
          </a:p>
          <a:p>
            <a:pPr marL="457200" indent="-457200">
              <a:buAutoNum type="arabicPeriod"/>
            </a:pP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581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54"/>
          <p:cNvSpPr txBox="1">
            <a:spLocks noGrp="1"/>
          </p:cNvSpPr>
          <p:nvPr>
            <p:ph type="title"/>
          </p:nvPr>
        </p:nvSpPr>
        <p:spPr>
          <a:xfrm>
            <a:off x="1264527" y="3845350"/>
            <a:ext cx="6614796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Flow leceh seksual</a:t>
            </a:r>
            <a:endParaRPr sz="4000" dirty="0"/>
          </a:p>
        </p:txBody>
      </p:sp>
      <p:sp>
        <p:nvSpPr>
          <p:cNvPr id="1495" name="Google Shape;1495;p54"/>
          <p:cNvSpPr txBox="1">
            <a:spLocks noGrp="1"/>
          </p:cNvSpPr>
          <p:nvPr>
            <p:ph type="title" idx="2"/>
          </p:nvPr>
        </p:nvSpPr>
        <p:spPr>
          <a:xfrm>
            <a:off x="3885075" y="771100"/>
            <a:ext cx="13737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96" name="Google Shape;1496;p54"/>
          <p:cNvSpPr/>
          <p:nvPr/>
        </p:nvSpPr>
        <p:spPr>
          <a:xfrm flipH="1">
            <a:off x="1021900" y="1103675"/>
            <a:ext cx="119100" cy="119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54"/>
          <p:cNvSpPr/>
          <p:nvPr/>
        </p:nvSpPr>
        <p:spPr>
          <a:xfrm flipH="1">
            <a:off x="1195450" y="3901125"/>
            <a:ext cx="144000" cy="14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54"/>
          <p:cNvSpPr/>
          <p:nvPr/>
        </p:nvSpPr>
        <p:spPr>
          <a:xfrm flipH="1">
            <a:off x="859350" y="2466425"/>
            <a:ext cx="150000" cy="150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54"/>
          <p:cNvSpPr/>
          <p:nvPr/>
        </p:nvSpPr>
        <p:spPr>
          <a:xfrm flipH="1">
            <a:off x="6925150" y="1733375"/>
            <a:ext cx="144300" cy="14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54"/>
          <p:cNvSpPr/>
          <p:nvPr/>
        </p:nvSpPr>
        <p:spPr>
          <a:xfrm flipH="1">
            <a:off x="1225900" y="4172950"/>
            <a:ext cx="83100" cy="8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54"/>
          <p:cNvSpPr/>
          <p:nvPr/>
        </p:nvSpPr>
        <p:spPr>
          <a:xfrm flipH="1">
            <a:off x="7994850" y="3845350"/>
            <a:ext cx="144300" cy="14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54"/>
          <p:cNvSpPr/>
          <p:nvPr/>
        </p:nvSpPr>
        <p:spPr>
          <a:xfrm flipH="1">
            <a:off x="6955600" y="1991250"/>
            <a:ext cx="83400" cy="8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54"/>
          <p:cNvSpPr/>
          <p:nvPr/>
        </p:nvSpPr>
        <p:spPr>
          <a:xfrm flipH="1">
            <a:off x="7529525" y="1250000"/>
            <a:ext cx="144300" cy="144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54"/>
          <p:cNvSpPr/>
          <p:nvPr/>
        </p:nvSpPr>
        <p:spPr>
          <a:xfrm flipH="1">
            <a:off x="1009350" y="832075"/>
            <a:ext cx="144300" cy="14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54"/>
          <p:cNvSpPr/>
          <p:nvPr/>
        </p:nvSpPr>
        <p:spPr>
          <a:xfrm>
            <a:off x="2874150" y="801200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54"/>
          <p:cNvSpPr/>
          <p:nvPr/>
        </p:nvSpPr>
        <p:spPr>
          <a:xfrm>
            <a:off x="2814900" y="990325"/>
            <a:ext cx="201600" cy="201600"/>
          </a:xfrm>
          <a:prstGeom prst="diamond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7" name="Google Shape;1507;p54"/>
          <p:cNvCxnSpPr/>
          <p:nvPr/>
        </p:nvCxnSpPr>
        <p:spPr>
          <a:xfrm rot="10800000">
            <a:off x="8066950" y="2616425"/>
            <a:ext cx="0" cy="1084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08" name="Google Shape;1508;p54"/>
          <p:cNvSpPr/>
          <p:nvPr/>
        </p:nvSpPr>
        <p:spPr>
          <a:xfrm flipH="1">
            <a:off x="8033450" y="4115375"/>
            <a:ext cx="67200" cy="6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9" name="Google Shape;1509;p54"/>
          <p:cNvCxnSpPr/>
          <p:nvPr/>
        </p:nvCxnSpPr>
        <p:spPr>
          <a:xfrm rot="10800000">
            <a:off x="1267450" y="3238125"/>
            <a:ext cx="0" cy="507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10" name="Google Shape;1510;p54"/>
          <p:cNvSpPr/>
          <p:nvPr/>
        </p:nvSpPr>
        <p:spPr>
          <a:xfrm flipH="1">
            <a:off x="1699450" y="2062325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54"/>
          <p:cNvSpPr/>
          <p:nvPr/>
        </p:nvSpPr>
        <p:spPr>
          <a:xfrm flipH="1">
            <a:off x="1729900" y="2247575"/>
            <a:ext cx="83100" cy="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2" name="Google Shape;1512;p54"/>
          <p:cNvCxnSpPr/>
          <p:nvPr/>
        </p:nvCxnSpPr>
        <p:spPr>
          <a:xfrm rot="10800000">
            <a:off x="2814900" y="1275725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13" name="Google Shape;1513;p54"/>
          <p:cNvCxnSpPr/>
          <p:nvPr/>
        </p:nvCxnSpPr>
        <p:spPr>
          <a:xfrm rot="10800000">
            <a:off x="6997300" y="1049800"/>
            <a:ext cx="0" cy="57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14" name="Google Shape;1514;p54"/>
          <p:cNvSpPr/>
          <p:nvPr/>
        </p:nvSpPr>
        <p:spPr>
          <a:xfrm flipH="1">
            <a:off x="6946000" y="4318400"/>
            <a:ext cx="102600" cy="10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9EFF28-2CBA-D3C5-6F1D-8796D409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913" y="638365"/>
            <a:ext cx="1012024" cy="10059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408295-A738-3774-BB4F-0A4E381FB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075" y="606816"/>
            <a:ext cx="1377815" cy="1286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2A636-20CA-99BA-EF86-3F6490B59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94267" y="-524933"/>
            <a:ext cx="1043426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53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77"/>
          <p:cNvSpPr txBox="1">
            <a:spLocks noGrp="1"/>
          </p:cNvSpPr>
          <p:nvPr>
            <p:ph type="title"/>
          </p:nvPr>
        </p:nvSpPr>
        <p:spPr>
          <a:xfrm>
            <a:off x="2284350" y="1962925"/>
            <a:ext cx="45753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</a:t>
            </a:r>
            <a:r>
              <a:rPr lang="en" dirty="0">
                <a:solidFill>
                  <a:schemeClr val="lt1"/>
                </a:solidFill>
              </a:rPr>
              <a:t>!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30" name="Google Shape;2030;p77"/>
          <p:cNvSpPr/>
          <p:nvPr/>
        </p:nvSpPr>
        <p:spPr>
          <a:xfrm flipH="1">
            <a:off x="1260550" y="1444450"/>
            <a:ext cx="119100" cy="119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77"/>
          <p:cNvSpPr/>
          <p:nvPr/>
        </p:nvSpPr>
        <p:spPr>
          <a:xfrm flipH="1">
            <a:off x="1248000" y="1172850"/>
            <a:ext cx="144300" cy="14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77"/>
          <p:cNvSpPr/>
          <p:nvPr/>
        </p:nvSpPr>
        <p:spPr>
          <a:xfrm>
            <a:off x="1478950" y="4316738"/>
            <a:ext cx="83100" cy="83100"/>
          </a:xfrm>
          <a:prstGeom prst="diamond">
            <a:avLst/>
          </a:prstGeom>
          <a:noFill/>
          <a:ln w="9525" cap="flat" cmpd="sng">
            <a:solidFill>
              <a:srgbClr val="DB25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33" name="Google Shape;2033;p77"/>
          <p:cNvCxnSpPr/>
          <p:nvPr/>
        </p:nvCxnSpPr>
        <p:spPr>
          <a:xfrm rot="10800000">
            <a:off x="1098850" y="3728450"/>
            <a:ext cx="0" cy="438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034" name="Google Shape;2034;p77"/>
          <p:cNvCxnSpPr/>
          <p:nvPr/>
        </p:nvCxnSpPr>
        <p:spPr>
          <a:xfrm rot="10800000">
            <a:off x="2477450" y="3464275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035" name="Google Shape;2035;p77"/>
          <p:cNvSpPr/>
          <p:nvPr/>
        </p:nvSpPr>
        <p:spPr>
          <a:xfrm flipH="1">
            <a:off x="2001600" y="1962925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77"/>
          <p:cNvSpPr/>
          <p:nvPr/>
        </p:nvSpPr>
        <p:spPr>
          <a:xfrm flipH="1">
            <a:off x="2032050" y="2148175"/>
            <a:ext cx="83100" cy="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37" name="Google Shape;2037;p77"/>
          <p:cNvCxnSpPr/>
          <p:nvPr/>
        </p:nvCxnSpPr>
        <p:spPr>
          <a:xfrm rot="10800000">
            <a:off x="2073600" y="950400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040" name="Google Shape;2040;p77"/>
          <p:cNvSpPr/>
          <p:nvPr/>
        </p:nvSpPr>
        <p:spPr>
          <a:xfrm>
            <a:off x="2032075" y="2976800"/>
            <a:ext cx="83100" cy="83100"/>
          </a:xfrm>
          <a:prstGeom prst="diamond">
            <a:avLst/>
          </a:prstGeom>
          <a:noFill/>
          <a:ln w="9525" cap="flat" cmpd="sng">
            <a:solidFill>
              <a:srgbClr val="6FF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77"/>
          <p:cNvSpPr/>
          <p:nvPr/>
        </p:nvSpPr>
        <p:spPr>
          <a:xfrm>
            <a:off x="1950150" y="3165925"/>
            <a:ext cx="246900" cy="246900"/>
          </a:xfrm>
          <a:prstGeom prst="diamond">
            <a:avLst/>
          </a:prstGeom>
          <a:noFill/>
          <a:ln w="9525" cap="flat" cmpd="sng">
            <a:solidFill>
              <a:srgbClr val="6FF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77"/>
          <p:cNvSpPr/>
          <p:nvPr/>
        </p:nvSpPr>
        <p:spPr>
          <a:xfrm flipH="1">
            <a:off x="4058871" y="782250"/>
            <a:ext cx="102600" cy="1026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77"/>
          <p:cNvSpPr/>
          <p:nvPr/>
        </p:nvSpPr>
        <p:spPr>
          <a:xfrm>
            <a:off x="2519000" y="533763"/>
            <a:ext cx="201600" cy="2016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46"/>
          <p:cNvSpPr txBox="1">
            <a:spLocks noGrp="1"/>
          </p:cNvSpPr>
          <p:nvPr>
            <p:ph type="title"/>
          </p:nvPr>
        </p:nvSpPr>
        <p:spPr>
          <a:xfrm>
            <a:off x="720000" y="996377"/>
            <a:ext cx="7704000" cy="769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</a:rPr>
              <a:t>Latar Belakang </a:t>
            </a:r>
            <a:r>
              <a:rPr lang="en" sz="4000" dirty="0">
                <a:solidFill>
                  <a:schemeClr val="accent2"/>
                </a:solidFill>
              </a:rPr>
              <a:t>Fitur</a:t>
            </a:r>
            <a:r>
              <a:rPr lang="en" sz="3600" dirty="0">
                <a:solidFill>
                  <a:schemeClr val="accent2"/>
                </a:solidFill>
              </a:rPr>
              <a:t> Tombol Darurat</a:t>
            </a:r>
            <a:endParaRPr sz="3600" dirty="0">
              <a:solidFill>
                <a:schemeClr val="lt1"/>
              </a:solidFill>
            </a:endParaRPr>
          </a:p>
        </p:txBody>
      </p:sp>
      <p:sp>
        <p:nvSpPr>
          <p:cNvPr id="1313" name="Google Shape;1313;p46"/>
          <p:cNvSpPr/>
          <p:nvPr/>
        </p:nvSpPr>
        <p:spPr>
          <a:xfrm flipH="1">
            <a:off x="874800" y="1032975"/>
            <a:ext cx="119100" cy="119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6"/>
          <p:cNvSpPr/>
          <p:nvPr/>
        </p:nvSpPr>
        <p:spPr>
          <a:xfrm flipH="1">
            <a:off x="862250" y="761375"/>
            <a:ext cx="144300" cy="14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6"/>
          <p:cNvSpPr/>
          <p:nvPr/>
        </p:nvSpPr>
        <p:spPr>
          <a:xfrm flipH="1">
            <a:off x="8069181" y="915677"/>
            <a:ext cx="80700" cy="8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6"/>
          <p:cNvSpPr/>
          <p:nvPr/>
        </p:nvSpPr>
        <p:spPr>
          <a:xfrm flipH="1">
            <a:off x="8060650" y="733725"/>
            <a:ext cx="97800" cy="9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B65523-1369-2E91-22C6-4A344BF9CEB2}"/>
              </a:ext>
            </a:extLst>
          </p:cNvPr>
          <p:cNvSpPr txBox="1"/>
          <p:nvPr/>
        </p:nvSpPr>
        <p:spPr>
          <a:xfrm>
            <a:off x="874800" y="2106385"/>
            <a:ext cx="78664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</a:rPr>
              <a:t>Bencana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alam</a:t>
            </a:r>
            <a:r>
              <a:rPr lang="en-US" sz="2000" dirty="0">
                <a:solidFill>
                  <a:schemeClr val="accent2"/>
                </a:solidFill>
              </a:rPr>
              <a:t> dan </a:t>
            </a:r>
            <a:r>
              <a:rPr lang="en-US" sz="2000" dirty="0" err="1">
                <a:solidFill>
                  <a:schemeClr val="accent2"/>
                </a:solidFill>
              </a:rPr>
              <a:t>situasi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darurat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bisa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terjadi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kapan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saja</a:t>
            </a:r>
            <a:r>
              <a:rPr lang="en-US" sz="2000" dirty="0">
                <a:solidFill>
                  <a:schemeClr val="accent2"/>
                </a:solidFill>
              </a:rPr>
              <a:t> dan di mana </a:t>
            </a:r>
            <a:r>
              <a:rPr lang="en-US" sz="2000" dirty="0" err="1">
                <a:solidFill>
                  <a:schemeClr val="accent2"/>
                </a:solidFill>
              </a:rPr>
              <a:t>saja</a:t>
            </a:r>
            <a:r>
              <a:rPr lang="en-US" sz="2000" dirty="0">
                <a:solidFill>
                  <a:schemeClr val="accent2"/>
                </a:solidFill>
              </a:rPr>
              <a:t>, </a:t>
            </a:r>
            <a:r>
              <a:rPr lang="en-US" sz="2000" dirty="0" err="1">
                <a:solidFill>
                  <a:schemeClr val="accent2"/>
                </a:solidFill>
              </a:rPr>
              <a:t>tanpa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memandang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usia</a:t>
            </a:r>
            <a:r>
              <a:rPr lang="en-US" sz="2000" dirty="0">
                <a:solidFill>
                  <a:schemeClr val="accent2"/>
                </a:solidFill>
              </a:rPr>
              <a:t>, gender, </a:t>
            </a:r>
            <a:r>
              <a:rPr lang="en-US" sz="2000" dirty="0" err="1">
                <a:solidFill>
                  <a:schemeClr val="accent2"/>
                </a:solidFill>
              </a:rPr>
              <a:t>atau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latar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belakang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individu</a:t>
            </a:r>
            <a:r>
              <a:rPr lang="en-US" sz="2000" dirty="0">
                <a:solidFill>
                  <a:schemeClr val="accent2"/>
                </a:solidFill>
              </a:rPr>
              <a:t>. Di </a:t>
            </a:r>
            <a:r>
              <a:rPr lang="en-US" sz="2000" dirty="0" err="1">
                <a:solidFill>
                  <a:schemeClr val="accent2"/>
                </a:solidFill>
              </a:rPr>
              <a:t>butuhkan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solusi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supaya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informasi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bencana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alam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dapat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tersebar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luas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secara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cepat</a:t>
            </a:r>
            <a:r>
              <a:rPr lang="en-US" sz="2000" dirty="0">
                <a:solidFill>
                  <a:schemeClr val="accent2"/>
                </a:solidFill>
              </a:rPr>
              <a:t> dan </a:t>
            </a:r>
            <a:r>
              <a:rPr lang="en-US" sz="2000" dirty="0" err="1">
                <a:solidFill>
                  <a:schemeClr val="accent2"/>
                </a:solidFill>
              </a:rPr>
              <a:t>tepat</a:t>
            </a:r>
            <a:r>
              <a:rPr lang="en-US" sz="20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503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46"/>
          <p:cNvSpPr txBox="1">
            <a:spLocks noGrp="1"/>
          </p:cNvSpPr>
          <p:nvPr>
            <p:ph type="title"/>
          </p:nvPr>
        </p:nvSpPr>
        <p:spPr>
          <a:xfrm>
            <a:off x="720000" y="865296"/>
            <a:ext cx="7704000" cy="769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</a:rPr>
              <a:t>Latar Belakang Fitur Pengaduan Pelecehan Seksual</a:t>
            </a:r>
            <a:endParaRPr sz="3600" dirty="0">
              <a:solidFill>
                <a:schemeClr val="lt1"/>
              </a:solidFill>
            </a:endParaRPr>
          </a:p>
        </p:txBody>
      </p:sp>
      <p:sp>
        <p:nvSpPr>
          <p:cNvPr id="1320" name="Google Shape;1320;p46"/>
          <p:cNvSpPr/>
          <p:nvPr/>
        </p:nvSpPr>
        <p:spPr>
          <a:xfrm flipH="1">
            <a:off x="7529525" y="1250000"/>
            <a:ext cx="144300" cy="144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6"/>
          <p:cNvSpPr/>
          <p:nvPr/>
        </p:nvSpPr>
        <p:spPr>
          <a:xfrm flipH="1">
            <a:off x="862250" y="761375"/>
            <a:ext cx="144300" cy="14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6"/>
          <p:cNvSpPr/>
          <p:nvPr/>
        </p:nvSpPr>
        <p:spPr>
          <a:xfrm flipH="1">
            <a:off x="8069181" y="915677"/>
            <a:ext cx="80700" cy="8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6"/>
          <p:cNvSpPr/>
          <p:nvPr/>
        </p:nvSpPr>
        <p:spPr>
          <a:xfrm flipH="1">
            <a:off x="8060650" y="733725"/>
            <a:ext cx="97800" cy="9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3BBED-3484-2152-DE69-736D1EC8AC77}"/>
              </a:ext>
            </a:extLst>
          </p:cNvPr>
          <p:cNvSpPr txBox="1"/>
          <p:nvPr/>
        </p:nvSpPr>
        <p:spPr>
          <a:xfrm>
            <a:off x="862250" y="1828800"/>
            <a:ext cx="770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</a:rPr>
              <a:t>Kekerasan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seksual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merupakan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masalah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serius</a:t>
            </a:r>
            <a:r>
              <a:rPr lang="en-US" sz="2000" dirty="0">
                <a:solidFill>
                  <a:schemeClr val="accent2"/>
                </a:solidFill>
              </a:rPr>
              <a:t> global yang </a:t>
            </a:r>
            <a:r>
              <a:rPr lang="en-US" sz="2000" dirty="0" err="1">
                <a:solidFill>
                  <a:schemeClr val="accent2"/>
                </a:solidFill>
              </a:rPr>
              <a:t>terus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berlanjut</a:t>
            </a:r>
            <a:r>
              <a:rPr lang="en-US" sz="2000" dirty="0">
                <a:solidFill>
                  <a:schemeClr val="accent2"/>
                </a:solidFill>
              </a:rPr>
              <a:t>. </a:t>
            </a:r>
            <a:r>
              <a:rPr lang="en-US" sz="2000" dirty="0" err="1">
                <a:solidFill>
                  <a:schemeClr val="accent2"/>
                </a:solidFill>
              </a:rPr>
              <a:t>Dengan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penambahan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fitur</a:t>
            </a:r>
            <a:r>
              <a:rPr lang="en-US" sz="2000" dirty="0">
                <a:solidFill>
                  <a:schemeClr val="accent2"/>
                </a:solidFill>
              </a:rPr>
              <a:t> "</a:t>
            </a:r>
            <a:r>
              <a:rPr lang="en-US" sz="2000" dirty="0" err="1">
                <a:solidFill>
                  <a:schemeClr val="accent2"/>
                </a:solidFill>
              </a:rPr>
              <a:t>Pengaduan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kekerasan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seksual</a:t>
            </a:r>
            <a:r>
              <a:rPr lang="en-US" sz="2000" dirty="0">
                <a:solidFill>
                  <a:schemeClr val="accent2"/>
                </a:solidFill>
              </a:rPr>
              <a:t>" pada </a:t>
            </a:r>
            <a:r>
              <a:rPr lang="en-US" sz="2000" dirty="0" err="1">
                <a:solidFill>
                  <a:schemeClr val="accent2"/>
                </a:solidFill>
              </a:rPr>
              <a:t>aplikasi</a:t>
            </a:r>
            <a:r>
              <a:rPr lang="en-US" sz="2000" dirty="0">
                <a:solidFill>
                  <a:schemeClr val="accent2"/>
                </a:solidFill>
              </a:rPr>
              <a:t> UNTIRTA </a:t>
            </a:r>
            <a:r>
              <a:rPr lang="en-US" sz="2000" dirty="0" err="1">
                <a:solidFill>
                  <a:schemeClr val="accent2"/>
                </a:solidFill>
              </a:rPr>
              <a:t>SuperApps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bisa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menjadi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langkah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inovatif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untuk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mencegah</a:t>
            </a:r>
            <a:r>
              <a:rPr lang="en-US" sz="2000" dirty="0">
                <a:solidFill>
                  <a:schemeClr val="accent2"/>
                </a:solidFill>
              </a:rPr>
              <a:t> dan </a:t>
            </a:r>
            <a:r>
              <a:rPr lang="en-US" sz="2000" dirty="0" err="1">
                <a:solidFill>
                  <a:schemeClr val="accent2"/>
                </a:solidFill>
              </a:rPr>
              <a:t>mengatasi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kasus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kekerasan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seksual</a:t>
            </a:r>
            <a:r>
              <a:rPr lang="en-US" sz="2000" dirty="0">
                <a:solidFill>
                  <a:schemeClr val="accent2"/>
                </a:solidFill>
              </a:rPr>
              <a:t> di </a:t>
            </a:r>
            <a:r>
              <a:rPr lang="en-US" sz="2000" dirty="0" err="1">
                <a:solidFill>
                  <a:schemeClr val="accent2"/>
                </a:solidFill>
              </a:rPr>
              <a:t>lingkungan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kampus</a:t>
            </a:r>
            <a:r>
              <a:rPr lang="en-US" sz="20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720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46"/>
          <p:cNvSpPr txBox="1">
            <a:spLocks noGrp="1"/>
          </p:cNvSpPr>
          <p:nvPr>
            <p:ph type="title"/>
          </p:nvPr>
        </p:nvSpPr>
        <p:spPr>
          <a:xfrm>
            <a:off x="720000" y="2159638"/>
            <a:ext cx="7704000" cy="769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2"/>
                </a:solidFill>
              </a:rPr>
              <a:t>Apa itu UNTIRTA SUPERAPPS</a:t>
            </a:r>
            <a:r>
              <a:rPr lang="en" sz="5400" dirty="0">
                <a:solidFill>
                  <a:schemeClr val="lt1"/>
                </a:solidFill>
              </a:rPr>
              <a:t>?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1313" name="Google Shape;1313;p46"/>
          <p:cNvSpPr/>
          <p:nvPr/>
        </p:nvSpPr>
        <p:spPr>
          <a:xfrm flipH="1">
            <a:off x="874800" y="1032975"/>
            <a:ext cx="119100" cy="119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46"/>
          <p:cNvSpPr/>
          <p:nvPr/>
        </p:nvSpPr>
        <p:spPr>
          <a:xfrm flipH="1">
            <a:off x="7529525" y="1250000"/>
            <a:ext cx="144300" cy="144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6"/>
          <p:cNvSpPr/>
          <p:nvPr/>
        </p:nvSpPr>
        <p:spPr>
          <a:xfrm flipH="1">
            <a:off x="862250" y="761375"/>
            <a:ext cx="144300" cy="14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46"/>
          <p:cNvSpPr/>
          <p:nvPr/>
        </p:nvSpPr>
        <p:spPr>
          <a:xfrm>
            <a:off x="8330400" y="2159638"/>
            <a:ext cx="83100" cy="83100"/>
          </a:xfrm>
          <a:prstGeom prst="diamond">
            <a:avLst/>
          </a:prstGeom>
          <a:noFill/>
          <a:ln w="9525" cap="flat" cmpd="sng">
            <a:solidFill>
              <a:srgbClr val="6FF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6"/>
          <p:cNvSpPr/>
          <p:nvPr/>
        </p:nvSpPr>
        <p:spPr>
          <a:xfrm flipH="1">
            <a:off x="8069181" y="915677"/>
            <a:ext cx="80700" cy="8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6"/>
          <p:cNvSpPr/>
          <p:nvPr/>
        </p:nvSpPr>
        <p:spPr>
          <a:xfrm flipH="1">
            <a:off x="8060650" y="733725"/>
            <a:ext cx="97800" cy="9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06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46"/>
          <p:cNvSpPr txBox="1">
            <a:spLocks noGrp="1"/>
          </p:cNvSpPr>
          <p:nvPr>
            <p:ph type="title"/>
          </p:nvPr>
        </p:nvSpPr>
        <p:spPr>
          <a:xfrm>
            <a:off x="667816" y="-361321"/>
            <a:ext cx="7808368" cy="16113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2"/>
                </a:solidFill>
              </a:rPr>
              <a:t>Apa itu UNTIRTA SUPERAPPS</a:t>
            </a:r>
            <a:r>
              <a:rPr lang="en" sz="4000" dirty="0">
                <a:solidFill>
                  <a:schemeClr val="lt1"/>
                </a:solidFill>
              </a:rPr>
              <a:t>?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1313" name="Google Shape;1313;p46"/>
          <p:cNvSpPr/>
          <p:nvPr/>
        </p:nvSpPr>
        <p:spPr>
          <a:xfrm flipH="1">
            <a:off x="874800" y="1032975"/>
            <a:ext cx="119100" cy="119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46"/>
          <p:cNvSpPr/>
          <p:nvPr/>
        </p:nvSpPr>
        <p:spPr>
          <a:xfrm flipH="1">
            <a:off x="7529525" y="1250000"/>
            <a:ext cx="144300" cy="144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46"/>
          <p:cNvSpPr/>
          <p:nvPr/>
        </p:nvSpPr>
        <p:spPr>
          <a:xfrm flipH="1">
            <a:off x="862250" y="761375"/>
            <a:ext cx="144300" cy="14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46"/>
          <p:cNvSpPr/>
          <p:nvPr/>
        </p:nvSpPr>
        <p:spPr>
          <a:xfrm>
            <a:off x="8330400" y="2159638"/>
            <a:ext cx="83100" cy="83100"/>
          </a:xfrm>
          <a:prstGeom prst="diamond">
            <a:avLst/>
          </a:prstGeom>
          <a:noFill/>
          <a:ln w="9525" cap="flat" cmpd="sng">
            <a:solidFill>
              <a:srgbClr val="6FF0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6"/>
          <p:cNvSpPr/>
          <p:nvPr/>
        </p:nvSpPr>
        <p:spPr>
          <a:xfrm flipH="1">
            <a:off x="8069181" y="915677"/>
            <a:ext cx="80700" cy="8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6"/>
          <p:cNvSpPr/>
          <p:nvPr/>
        </p:nvSpPr>
        <p:spPr>
          <a:xfrm flipH="1">
            <a:off x="8060650" y="733725"/>
            <a:ext cx="97800" cy="9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AD6FB0-52D1-1136-59C2-BAFF67EBD825}"/>
              </a:ext>
            </a:extLst>
          </p:cNvPr>
          <p:cNvSpPr txBox="1"/>
          <p:nvPr/>
        </p:nvSpPr>
        <p:spPr>
          <a:xfrm>
            <a:off x="720000" y="1835745"/>
            <a:ext cx="75541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UNTIRTA SUPERAPPS </a:t>
            </a:r>
            <a:r>
              <a:rPr lang="en-US" sz="2000" dirty="0" err="1">
                <a:solidFill>
                  <a:schemeClr val="accent2"/>
                </a:solidFill>
              </a:rPr>
              <a:t>adalah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aplikasi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elektronik</a:t>
            </a:r>
            <a:r>
              <a:rPr lang="en-US" sz="2000" dirty="0">
                <a:solidFill>
                  <a:schemeClr val="accent2"/>
                </a:solidFill>
              </a:rPr>
              <a:t>, E-</a:t>
            </a:r>
            <a:r>
              <a:rPr lang="en-US" sz="2000" dirty="0" err="1">
                <a:solidFill>
                  <a:schemeClr val="accent2"/>
                </a:solidFill>
              </a:rPr>
              <a:t>ktm</a:t>
            </a:r>
            <a:r>
              <a:rPr lang="en-US" sz="2000" dirty="0">
                <a:solidFill>
                  <a:schemeClr val="accent2"/>
                </a:solidFill>
              </a:rPr>
              <a:t>, dan marketplace </a:t>
            </a:r>
            <a:r>
              <a:rPr lang="en-US" sz="2000" dirty="0" err="1">
                <a:solidFill>
                  <a:schemeClr val="accent2"/>
                </a:solidFill>
              </a:rPr>
              <a:t>untirta</a:t>
            </a:r>
            <a:r>
              <a:rPr lang="en-US" sz="2000" dirty="0">
                <a:solidFill>
                  <a:schemeClr val="accent2"/>
                </a:solidFill>
              </a:rPr>
              <a:t> yang </a:t>
            </a:r>
            <a:r>
              <a:rPr lang="en-US" sz="2000" dirty="0" err="1">
                <a:solidFill>
                  <a:schemeClr val="accent2"/>
                </a:solidFill>
              </a:rPr>
              <a:t>berfungsi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untuk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memudahkan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mahasiswa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dalam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mengurus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beberapa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urusan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kampus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secara</a:t>
            </a:r>
            <a:r>
              <a:rPr lang="en-US" sz="2000" dirty="0">
                <a:solidFill>
                  <a:schemeClr val="accent2"/>
                </a:solidFill>
              </a:rPr>
              <a:t> online.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0ED44-386C-7078-4B47-F57F26A52B31}"/>
              </a:ext>
            </a:extLst>
          </p:cNvPr>
          <p:cNvSpPr txBox="1"/>
          <p:nvPr/>
        </p:nvSpPr>
        <p:spPr>
          <a:xfrm>
            <a:off x="720000" y="3060240"/>
            <a:ext cx="74298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</a:rPr>
              <a:t>Dengan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adanya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penambahan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fitur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ini</a:t>
            </a:r>
            <a:r>
              <a:rPr lang="en-US" sz="2000" dirty="0">
                <a:solidFill>
                  <a:schemeClr val="accent2"/>
                </a:solidFill>
              </a:rPr>
              <a:t>, di </a:t>
            </a:r>
            <a:r>
              <a:rPr lang="en-US" sz="2000" dirty="0" err="1">
                <a:solidFill>
                  <a:schemeClr val="accent2"/>
                </a:solidFill>
              </a:rPr>
              <a:t>harapkan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dapat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membantu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dalam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penanganan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bencana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alam</a:t>
            </a:r>
            <a:r>
              <a:rPr lang="en-US" sz="2000" dirty="0">
                <a:solidFill>
                  <a:schemeClr val="accent2"/>
                </a:solidFill>
              </a:rPr>
              <a:t>, </a:t>
            </a:r>
            <a:r>
              <a:rPr lang="en-US" sz="2000" dirty="0" err="1">
                <a:solidFill>
                  <a:schemeClr val="accent2"/>
                </a:solidFill>
              </a:rPr>
              <a:t>keadaan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darurat</a:t>
            </a:r>
            <a:r>
              <a:rPr lang="en-US" sz="2000" dirty="0">
                <a:solidFill>
                  <a:schemeClr val="accent2"/>
                </a:solidFill>
              </a:rPr>
              <a:t>, </a:t>
            </a:r>
            <a:r>
              <a:rPr lang="en-US" sz="2000" dirty="0" err="1">
                <a:solidFill>
                  <a:schemeClr val="accent2"/>
                </a:solidFill>
              </a:rPr>
              <a:t>ataupun</a:t>
            </a:r>
            <a:r>
              <a:rPr lang="en-US" sz="2000" dirty="0">
                <a:solidFill>
                  <a:schemeClr val="accent2"/>
                </a:solidFill>
              </a:rPr>
              <a:t>  </a:t>
            </a:r>
            <a:r>
              <a:rPr lang="en-US" sz="2000" dirty="0" err="1">
                <a:solidFill>
                  <a:schemeClr val="accent2"/>
                </a:solidFill>
              </a:rPr>
              <a:t>pelecehan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seksual</a:t>
            </a:r>
            <a:r>
              <a:rPr lang="en-US" sz="2000" dirty="0">
                <a:solidFill>
                  <a:schemeClr val="accent2"/>
                </a:solidFill>
              </a:rPr>
              <a:t> yang </a:t>
            </a:r>
            <a:r>
              <a:rPr lang="en-US" sz="2000" dirty="0" err="1">
                <a:solidFill>
                  <a:schemeClr val="accent2"/>
                </a:solidFill>
              </a:rPr>
              <a:t>terjadi</a:t>
            </a:r>
            <a:r>
              <a:rPr lang="en-US" sz="2000" dirty="0">
                <a:solidFill>
                  <a:schemeClr val="accent2"/>
                </a:solidFill>
              </a:rPr>
              <a:t> di UNTIRTA</a:t>
            </a:r>
          </a:p>
        </p:txBody>
      </p:sp>
    </p:spTree>
    <p:extLst>
      <p:ext uri="{BB962C8B-B14F-4D97-AF65-F5344CB8AC3E}">
        <p14:creationId xmlns:p14="http://schemas.microsoft.com/office/powerpoint/2010/main" val="333147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1" grpId="0"/>
      <p:bldP spid="4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61"/>
          <p:cNvSpPr/>
          <p:nvPr/>
        </p:nvSpPr>
        <p:spPr>
          <a:xfrm>
            <a:off x="2250663" y="2736822"/>
            <a:ext cx="754200" cy="75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61"/>
          <p:cNvSpPr/>
          <p:nvPr/>
        </p:nvSpPr>
        <p:spPr>
          <a:xfrm>
            <a:off x="2250663" y="3784872"/>
            <a:ext cx="754200" cy="75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61"/>
          <p:cNvSpPr/>
          <p:nvPr/>
        </p:nvSpPr>
        <p:spPr>
          <a:xfrm>
            <a:off x="2250663" y="1688784"/>
            <a:ext cx="754200" cy="75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6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accent2"/>
                </a:solidFill>
              </a:rPr>
              <a:t>Tujuan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penambahan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fitur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tombol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darurat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bencana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652" name="Google Shape;1652;p61"/>
          <p:cNvSpPr txBox="1">
            <a:spLocks noGrp="1"/>
          </p:cNvSpPr>
          <p:nvPr>
            <p:ph type="subTitle" idx="4294967295"/>
          </p:nvPr>
        </p:nvSpPr>
        <p:spPr>
          <a:xfrm>
            <a:off x="3169957" y="1656313"/>
            <a:ext cx="3603030" cy="13812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v-SE" sz="2000" dirty="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dirty="0">
                <a:latin typeface="Roboto Mono Medium"/>
                <a:ea typeface="Roboto Mono Medium"/>
                <a:cs typeface="Roboto Mono Medium"/>
                <a:sym typeface="Roboto Mono Medium"/>
              </a:rPr>
              <a:t>Memberikan akses yang mudah dan cepat kepada layanan darurat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653" name="Google Shape;1653;p61"/>
          <p:cNvSpPr txBox="1">
            <a:spLocks noGrp="1"/>
          </p:cNvSpPr>
          <p:nvPr>
            <p:ph type="subTitle" idx="4294967295"/>
          </p:nvPr>
        </p:nvSpPr>
        <p:spPr>
          <a:xfrm>
            <a:off x="3169957" y="3779499"/>
            <a:ext cx="36354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Roboto Mono Medium"/>
                <a:ea typeface="Roboto Mono Medium"/>
                <a:cs typeface="Roboto Mono Medium"/>
                <a:sym typeface="Roboto Mono Medium"/>
              </a:rPr>
              <a:t>Mempercepat</a:t>
            </a:r>
            <a:r>
              <a:rPr lang="en-US" sz="2000" dirty="0">
                <a:latin typeface="Roboto Mono Medium"/>
                <a:ea typeface="Roboto Mono Medium"/>
                <a:cs typeface="Roboto Mono Medium"/>
                <a:sym typeface="Roboto Mono Medium"/>
              </a:rPr>
              <a:t> proses </a:t>
            </a:r>
            <a:r>
              <a:rPr lang="en-US" sz="2000" dirty="0" err="1">
                <a:latin typeface="Roboto Mono Medium"/>
                <a:ea typeface="Roboto Mono Medium"/>
                <a:cs typeface="Roboto Mono Medium"/>
                <a:sym typeface="Roboto Mono Medium"/>
              </a:rPr>
              <a:t>evakuasi</a:t>
            </a:r>
            <a:r>
              <a:rPr lang="en-US" sz="2000" dirty="0"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sz="2000" dirty="0" err="1">
                <a:latin typeface="Roboto Mono Medium"/>
                <a:ea typeface="Roboto Mono Medium"/>
                <a:cs typeface="Roboto Mono Medium"/>
                <a:sym typeface="Roboto Mono Medium"/>
              </a:rPr>
              <a:t>dengan</a:t>
            </a:r>
            <a:r>
              <a:rPr lang="en-US" sz="2000" dirty="0"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sz="2000" dirty="0" err="1">
                <a:latin typeface="Roboto Mono Medium"/>
                <a:ea typeface="Roboto Mono Medium"/>
                <a:cs typeface="Roboto Mono Medium"/>
                <a:sym typeface="Roboto Mono Medium"/>
              </a:rPr>
              <a:t>berbagi</a:t>
            </a:r>
            <a:r>
              <a:rPr lang="en-US" sz="2000" dirty="0"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sz="2000" dirty="0" err="1">
                <a:latin typeface="Roboto Mono Medium"/>
                <a:ea typeface="Roboto Mono Medium"/>
                <a:cs typeface="Roboto Mono Medium"/>
                <a:sym typeface="Roboto Mono Medium"/>
              </a:rPr>
              <a:t>lokasi</a:t>
            </a:r>
            <a:endParaRPr lang="en-US" sz="2000" dirty="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654" name="Google Shape;1654;p61"/>
          <p:cNvSpPr txBox="1">
            <a:spLocks noGrp="1"/>
          </p:cNvSpPr>
          <p:nvPr>
            <p:ph type="subTitle" idx="4294967295"/>
          </p:nvPr>
        </p:nvSpPr>
        <p:spPr>
          <a:xfrm>
            <a:off x="3169957" y="4784100"/>
            <a:ext cx="36354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dirty="0">
                <a:latin typeface="Roboto Mono Medium"/>
                <a:ea typeface="Roboto Mono Medium"/>
                <a:cs typeface="Roboto Mono Medium"/>
                <a:sym typeface="Roboto Mono Medium"/>
              </a:rPr>
              <a:t>Mengurangi jumlah korban dan kerugian ekonomi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655" name="Google Shape;1655;p61"/>
          <p:cNvSpPr txBox="1">
            <a:spLocks noGrp="1"/>
          </p:cNvSpPr>
          <p:nvPr>
            <p:ph type="title" idx="4294967295"/>
          </p:nvPr>
        </p:nvSpPr>
        <p:spPr>
          <a:xfrm>
            <a:off x="2221908" y="1846184"/>
            <a:ext cx="8118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56" name="Google Shape;1656;p61"/>
          <p:cNvSpPr txBox="1">
            <a:spLocks noGrp="1"/>
          </p:cNvSpPr>
          <p:nvPr>
            <p:ph type="title" idx="4294967295"/>
          </p:nvPr>
        </p:nvSpPr>
        <p:spPr>
          <a:xfrm>
            <a:off x="2221908" y="2887734"/>
            <a:ext cx="8118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657" name="Google Shape;1657;p61"/>
          <p:cNvSpPr txBox="1">
            <a:spLocks noGrp="1"/>
          </p:cNvSpPr>
          <p:nvPr>
            <p:ph type="title" idx="4294967295"/>
          </p:nvPr>
        </p:nvSpPr>
        <p:spPr>
          <a:xfrm>
            <a:off x="2221908" y="3942159"/>
            <a:ext cx="8118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58" name="Google Shape;1658;p61"/>
          <p:cNvSpPr/>
          <p:nvPr/>
        </p:nvSpPr>
        <p:spPr>
          <a:xfrm flipH="1">
            <a:off x="1195450" y="3901125"/>
            <a:ext cx="144000" cy="14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61"/>
          <p:cNvSpPr/>
          <p:nvPr/>
        </p:nvSpPr>
        <p:spPr>
          <a:xfrm flipH="1">
            <a:off x="1225900" y="4172950"/>
            <a:ext cx="83100" cy="8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60" name="Google Shape;1660;p61"/>
          <p:cNvCxnSpPr/>
          <p:nvPr/>
        </p:nvCxnSpPr>
        <p:spPr>
          <a:xfrm rot="10800000">
            <a:off x="1267450" y="3238125"/>
            <a:ext cx="0" cy="507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661" name="Google Shape;1661;p61"/>
          <p:cNvSpPr/>
          <p:nvPr/>
        </p:nvSpPr>
        <p:spPr>
          <a:xfrm flipH="1">
            <a:off x="1558000" y="2801725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61"/>
          <p:cNvSpPr/>
          <p:nvPr/>
        </p:nvSpPr>
        <p:spPr>
          <a:xfrm flipH="1">
            <a:off x="1588450" y="2986975"/>
            <a:ext cx="83100" cy="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63" name="Google Shape;1663;p61"/>
          <p:cNvCxnSpPr/>
          <p:nvPr/>
        </p:nvCxnSpPr>
        <p:spPr>
          <a:xfrm rot="10800000">
            <a:off x="1630000" y="1789200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664" name="Google Shape;1664;p61"/>
          <p:cNvSpPr/>
          <p:nvPr/>
        </p:nvSpPr>
        <p:spPr>
          <a:xfrm>
            <a:off x="8165550" y="1624150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61"/>
          <p:cNvSpPr/>
          <p:nvPr/>
        </p:nvSpPr>
        <p:spPr>
          <a:xfrm>
            <a:off x="8106300" y="1813275"/>
            <a:ext cx="201600" cy="2016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61"/>
          <p:cNvSpPr/>
          <p:nvPr/>
        </p:nvSpPr>
        <p:spPr>
          <a:xfrm>
            <a:off x="8165700" y="4030500"/>
            <a:ext cx="82800" cy="828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61"/>
          <p:cNvSpPr/>
          <p:nvPr/>
        </p:nvSpPr>
        <p:spPr>
          <a:xfrm flipH="1">
            <a:off x="7759975" y="3245813"/>
            <a:ext cx="144000" cy="144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61"/>
          <p:cNvSpPr/>
          <p:nvPr/>
        </p:nvSpPr>
        <p:spPr>
          <a:xfrm flipH="1">
            <a:off x="7790425" y="3431063"/>
            <a:ext cx="83100" cy="83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69" name="Google Shape;1669;p61"/>
          <p:cNvCxnSpPr/>
          <p:nvPr/>
        </p:nvCxnSpPr>
        <p:spPr>
          <a:xfrm rot="10800000">
            <a:off x="7831975" y="2233288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61"/>
          <p:cNvSpPr/>
          <p:nvPr/>
        </p:nvSpPr>
        <p:spPr>
          <a:xfrm>
            <a:off x="2390562" y="2693725"/>
            <a:ext cx="754200" cy="75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61"/>
          <p:cNvSpPr/>
          <p:nvPr/>
        </p:nvSpPr>
        <p:spPr>
          <a:xfrm>
            <a:off x="3699033" y="3825375"/>
            <a:ext cx="754200" cy="75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61"/>
          <p:cNvSpPr/>
          <p:nvPr/>
        </p:nvSpPr>
        <p:spPr>
          <a:xfrm>
            <a:off x="1184426" y="1576507"/>
            <a:ext cx="754200" cy="75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61"/>
          <p:cNvSpPr txBox="1">
            <a:spLocks noGrp="1"/>
          </p:cNvSpPr>
          <p:nvPr>
            <p:ph type="title"/>
          </p:nvPr>
        </p:nvSpPr>
        <p:spPr>
          <a:xfrm>
            <a:off x="720000" y="326055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accent2"/>
                </a:solidFill>
              </a:rPr>
              <a:t>Tujuan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penambahan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fitur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Pengaduan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kekerasan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seksual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652" name="Google Shape;1652;p61"/>
          <p:cNvSpPr txBox="1">
            <a:spLocks noGrp="1"/>
          </p:cNvSpPr>
          <p:nvPr>
            <p:ph type="subTitle" idx="4294967295"/>
          </p:nvPr>
        </p:nvSpPr>
        <p:spPr>
          <a:xfrm>
            <a:off x="1997738" y="1432959"/>
            <a:ext cx="3723380" cy="13812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v-SE" sz="2000" dirty="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dirty="0">
                <a:latin typeface="Roboto Mono Medium"/>
                <a:ea typeface="Roboto Mono Medium"/>
                <a:cs typeface="Roboto Mono Medium"/>
                <a:sym typeface="Roboto Mono Medium"/>
              </a:rPr>
              <a:t>Mempermudah akses pengaduan kekerasan seksual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653" name="Google Shape;1653;p61"/>
          <p:cNvSpPr txBox="1">
            <a:spLocks noGrp="1"/>
          </p:cNvSpPr>
          <p:nvPr>
            <p:ph type="subTitle" idx="4294967295"/>
          </p:nvPr>
        </p:nvSpPr>
        <p:spPr>
          <a:xfrm>
            <a:off x="3255847" y="3712500"/>
            <a:ext cx="36354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Roboto Mono Medium"/>
                <a:ea typeface="Roboto Mono Medium"/>
                <a:cs typeface="Roboto Mono Medium"/>
                <a:sym typeface="Roboto Mono Medium"/>
              </a:rPr>
              <a:t>Memberitahu</a:t>
            </a:r>
            <a:r>
              <a:rPr lang="en-US" sz="2000" dirty="0"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sz="2000" dirty="0" err="1">
                <a:latin typeface="Roboto Mono Medium"/>
                <a:ea typeface="Roboto Mono Medium"/>
                <a:cs typeface="Roboto Mono Medium"/>
                <a:sym typeface="Roboto Mono Medium"/>
              </a:rPr>
              <a:t>gejala</a:t>
            </a:r>
            <a:r>
              <a:rPr lang="en-US" sz="2000" dirty="0">
                <a:latin typeface="Roboto Mono Medium"/>
                <a:ea typeface="Roboto Mono Medium"/>
                <a:cs typeface="Roboto Mono Medium"/>
                <a:sym typeface="Roboto Mono Medium"/>
              </a:rPr>
              <a:t>, </a:t>
            </a:r>
            <a:r>
              <a:rPr lang="en-US" sz="2000" dirty="0" err="1">
                <a:latin typeface="Roboto Mono Medium"/>
                <a:ea typeface="Roboto Mono Medium"/>
                <a:cs typeface="Roboto Mono Medium"/>
                <a:sym typeface="Roboto Mono Medium"/>
              </a:rPr>
              <a:t>masalah</a:t>
            </a:r>
            <a:r>
              <a:rPr lang="en-US" sz="2000" dirty="0">
                <a:latin typeface="Roboto Mono Medium"/>
                <a:ea typeface="Roboto Mono Medium"/>
                <a:cs typeface="Roboto Mono Medium"/>
                <a:sym typeface="Roboto Mono Medium"/>
              </a:rPr>
              <a:t>, dan </a:t>
            </a:r>
            <a:r>
              <a:rPr lang="en-US" sz="2000" dirty="0" err="1">
                <a:latin typeface="Roboto Mono Medium"/>
                <a:ea typeface="Roboto Mono Medium"/>
                <a:cs typeface="Roboto Mono Medium"/>
                <a:sym typeface="Roboto Mono Medium"/>
              </a:rPr>
              <a:t>cara</a:t>
            </a:r>
            <a:r>
              <a:rPr lang="en-US" sz="2000" dirty="0"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sz="2000" dirty="0" err="1">
                <a:latin typeface="Roboto Mono Medium"/>
                <a:ea typeface="Roboto Mono Medium"/>
                <a:cs typeface="Roboto Mono Medium"/>
                <a:sym typeface="Roboto Mono Medium"/>
              </a:rPr>
              <a:t>mencegah</a:t>
            </a:r>
            <a:r>
              <a:rPr lang="en-US" sz="2000" dirty="0"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sz="2000" dirty="0" err="1">
                <a:latin typeface="Roboto Mono Medium"/>
                <a:ea typeface="Roboto Mono Medium"/>
                <a:cs typeface="Roboto Mono Medium"/>
                <a:sym typeface="Roboto Mono Medium"/>
              </a:rPr>
              <a:t>kekerasan</a:t>
            </a:r>
            <a:r>
              <a:rPr lang="en-US" sz="2000" dirty="0">
                <a:latin typeface="Roboto Mono Medium"/>
                <a:ea typeface="Roboto Mono Medium"/>
                <a:cs typeface="Roboto Mono Medium"/>
                <a:sym typeface="Roboto Mono Medium"/>
              </a:rPr>
              <a:t> </a:t>
            </a:r>
            <a:r>
              <a:rPr lang="en-US" sz="2000" dirty="0" err="1">
                <a:latin typeface="Roboto Mono Medium"/>
                <a:ea typeface="Roboto Mono Medium"/>
                <a:cs typeface="Roboto Mono Medium"/>
                <a:sym typeface="Roboto Mono Medium"/>
              </a:rPr>
              <a:t>seksual</a:t>
            </a:r>
            <a:endParaRPr lang="en-US" sz="2000" dirty="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654" name="Google Shape;1654;p61"/>
          <p:cNvSpPr txBox="1">
            <a:spLocks noGrp="1"/>
          </p:cNvSpPr>
          <p:nvPr>
            <p:ph type="subTitle" idx="4294967295"/>
          </p:nvPr>
        </p:nvSpPr>
        <p:spPr>
          <a:xfrm>
            <a:off x="4572000" y="4579575"/>
            <a:ext cx="3635400" cy="3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sz="2000" dirty="0">
                <a:latin typeface="Roboto Mono Medium"/>
                <a:ea typeface="Roboto Mono Medium"/>
                <a:cs typeface="Roboto Mono Medium"/>
                <a:sym typeface="Roboto Mono Medium"/>
              </a:rPr>
              <a:t>Menjaga privasi korban dengan cara melayani secara anonim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655" name="Google Shape;1655;p61"/>
          <p:cNvSpPr txBox="1">
            <a:spLocks noGrp="1"/>
          </p:cNvSpPr>
          <p:nvPr>
            <p:ph type="title" idx="4294967295"/>
          </p:nvPr>
        </p:nvSpPr>
        <p:spPr>
          <a:xfrm>
            <a:off x="1155626" y="1734166"/>
            <a:ext cx="8118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656" name="Google Shape;1656;p61"/>
          <p:cNvSpPr txBox="1">
            <a:spLocks noGrp="1"/>
          </p:cNvSpPr>
          <p:nvPr>
            <p:ph type="title" idx="4294967295"/>
          </p:nvPr>
        </p:nvSpPr>
        <p:spPr>
          <a:xfrm>
            <a:off x="2361762" y="2890233"/>
            <a:ext cx="8118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657" name="Google Shape;1657;p61"/>
          <p:cNvSpPr txBox="1">
            <a:spLocks noGrp="1"/>
          </p:cNvSpPr>
          <p:nvPr>
            <p:ph type="title" idx="4294967295"/>
          </p:nvPr>
        </p:nvSpPr>
        <p:spPr>
          <a:xfrm>
            <a:off x="3665822" y="3982725"/>
            <a:ext cx="8118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666" name="Google Shape;1666;p61"/>
          <p:cNvSpPr/>
          <p:nvPr/>
        </p:nvSpPr>
        <p:spPr>
          <a:xfrm>
            <a:off x="8165700" y="4030500"/>
            <a:ext cx="82800" cy="82800"/>
          </a:xfrm>
          <a:prstGeom prst="diamond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7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54"/>
          <p:cNvSpPr/>
          <p:nvPr/>
        </p:nvSpPr>
        <p:spPr>
          <a:xfrm>
            <a:off x="4068675" y="659975"/>
            <a:ext cx="1006500" cy="1006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54"/>
          <p:cNvSpPr txBox="1">
            <a:spLocks noGrp="1"/>
          </p:cNvSpPr>
          <p:nvPr>
            <p:ph type="title"/>
          </p:nvPr>
        </p:nvSpPr>
        <p:spPr>
          <a:xfrm>
            <a:off x="2291123" y="3569300"/>
            <a:ext cx="45753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Cara Kerja Fitur Tombol Darurat Pada Aplikasi</a:t>
            </a:r>
            <a:endParaRPr sz="4000" dirty="0"/>
          </a:p>
        </p:txBody>
      </p:sp>
      <p:sp>
        <p:nvSpPr>
          <p:cNvPr id="1495" name="Google Shape;1495;p54"/>
          <p:cNvSpPr txBox="1">
            <a:spLocks noGrp="1"/>
          </p:cNvSpPr>
          <p:nvPr>
            <p:ph type="title" idx="2"/>
          </p:nvPr>
        </p:nvSpPr>
        <p:spPr>
          <a:xfrm>
            <a:off x="3885075" y="803375"/>
            <a:ext cx="13737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96" name="Google Shape;1496;p54"/>
          <p:cNvSpPr/>
          <p:nvPr/>
        </p:nvSpPr>
        <p:spPr>
          <a:xfrm flipH="1">
            <a:off x="1021900" y="1103675"/>
            <a:ext cx="119100" cy="119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54"/>
          <p:cNvSpPr/>
          <p:nvPr/>
        </p:nvSpPr>
        <p:spPr>
          <a:xfrm flipH="1">
            <a:off x="1195450" y="3901125"/>
            <a:ext cx="144000" cy="14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54"/>
          <p:cNvSpPr/>
          <p:nvPr/>
        </p:nvSpPr>
        <p:spPr>
          <a:xfrm flipH="1">
            <a:off x="859350" y="2466425"/>
            <a:ext cx="150000" cy="1500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54"/>
          <p:cNvSpPr/>
          <p:nvPr/>
        </p:nvSpPr>
        <p:spPr>
          <a:xfrm flipH="1">
            <a:off x="6925150" y="1733375"/>
            <a:ext cx="144300" cy="14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54"/>
          <p:cNvSpPr/>
          <p:nvPr/>
        </p:nvSpPr>
        <p:spPr>
          <a:xfrm flipH="1">
            <a:off x="1225900" y="4172950"/>
            <a:ext cx="83100" cy="8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54"/>
          <p:cNvSpPr/>
          <p:nvPr/>
        </p:nvSpPr>
        <p:spPr>
          <a:xfrm flipH="1">
            <a:off x="7994850" y="3845350"/>
            <a:ext cx="144300" cy="14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54"/>
          <p:cNvSpPr/>
          <p:nvPr/>
        </p:nvSpPr>
        <p:spPr>
          <a:xfrm flipH="1">
            <a:off x="6955600" y="1991250"/>
            <a:ext cx="83400" cy="8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54"/>
          <p:cNvSpPr/>
          <p:nvPr/>
        </p:nvSpPr>
        <p:spPr>
          <a:xfrm flipH="1">
            <a:off x="7529525" y="1250000"/>
            <a:ext cx="144300" cy="144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54"/>
          <p:cNvSpPr/>
          <p:nvPr/>
        </p:nvSpPr>
        <p:spPr>
          <a:xfrm flipH="1">
            <a:off x="1009350" y="832075"/>
            <a:ext cx="144300" cy="14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54"/>
          <p:cNvSpPr/>
          <p:nvPr/>
        </p:nvSpPr>
        <p:spPr>
          <a:xfrm>
            <a:off x="2874150" y="801200"/>
            <a:ext cx="83100" cy="83100"/>
          </a:xfrm>
          <a:prstGeom prst="diamond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54"/>
          <p:cNvSpPr/>
          <p:nvPr/>
        </p:nvSpPr>
        <p:spPr>
          <a:xfrm>
            <a:off x="2814900" y="990325"/>
            <a:ext cx="201600" cy="201600"/>
          </a:xfrm>
          <a:prstGeom prst="diamond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7" name="Google Shape;1507;p54"/>
          <p:cNvCxnSpPr/>
          <p:nvPr/>
        </p:nvCxnSpPr>
        <p:spPr>
          <a:xfrm rot="10800000">
            <a:off x="8066950" y="2616425"/>
            <a:ext cx="0" cy="1084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08" name="Google Shape;1508;p54"/>
          <p:cNvSpPr/>
          <p:nvPr/>
        </p:nvSpPr>
        <p:spPr>
          <a:xfrm flipH="1">
            <a:off x="8033450" y="4115375"/>
            <a:ext cx="67200" cy="6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9" name="Google Shape;1509;p54"/>
          <p:cNvCxnSpPr/>
          <p:nvPr/>
        </p:nvCxnSpPr>
        <p:spPr>
          <a:xfrm rot="10800000">
            <a:off x="1267450" y="3238125"/>
            <a:ext cx="0" cy="5079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10" name="Google Shape;1510;p54"/>
          <p:cNvSpPr/>
          <p:nvPr/>
        </p:nvSpPr>
        <p:spPr>
          <a:xfrm flipH="1">
            <a:off x="1699450" y="2062325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54"/>
          <p:cNvSpPr/>
          <p:nvPr/>
        </p:nvSpPr>
        <p:spPr>
          <a:xfrm flipH="1">
            <a:off x="1729900" y="2247575"/>
            <a:ext cx="83100" cy="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2" name="Google Shape;1512;p54"/>
          <p:cNvCxnSpPr/>
          <p:nvPr/>
        </p:nvCxnSpPr>
        <p:spPr>
          <a:xfrm rot="10800000">
            <a:off x="1771450" y="1049800"/>
            <a:ext cx="0" cy="915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13" name="Google Shape;1513;p54"/>
          <p:cNvCxnSpPr/>
          <p:nvPr/>
        </p:nvCxnSpPr>
        <p:spPr>
          <a:xfrm rot="10800000">
            <a:off x="6997300" y="1049800"/>
            <a:ext cx="0" cy="570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14" name="Google Shape;1514;p54"/>
          <p:cNvSpPr/>
          <p:nvPr/>
        </p:nvSpPr>
        <p:spPr>
          <a:xfrm flipH="1">
            <a:off x="6946000" y="4318400"/>
            <a:ext cx="102600" cy="102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394122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 &amp; Futuristic Style Computer Theme for College by Slidesgo">
  <a:themeElements>
    <a:clrScheme name="Simple Light">
      <a:dk1>
        <a:srgbClr val="FFFFFF"/>
      </a:dk1>
      <a:lt1>
        <a:srgbClr val="CBE125"/>
      </a:lt1>
      <a:dk2>
        <a:srgbClr val="110A52"/>
      </a:dk2>
      <a:lt2>
        <a:srgbClr val="6FF0EB"/>
      </a:lt2>
      <a:accent1>
        <a:srgbClr val="DB25E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</TotalTime>
  <Words>537</Words>
  <Application>Microsoft Office PowerPoint</Application>
  <PresentationFormat>On-screen Show (16:9)</PresentationFormat>
  <Paragraphs>71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Roboto</vt:lpstr>
      <vt:lpstr>Lato</vt:lpstr>
      <vt:lpstr>Roboto Mono Medium</vt:lpstr>
      <vt:lpstr>Roboto Mono</vt:lpstr>
      <vt:lpstr>Geometric &amp; Futuristic Style Computer Theme for College by Slidesgo</vt:lpstr>
      <vt:lpstr>Penambahan Fitur Darurat Bencana &amp; Pengaduan Kekerasan Seksual di UNTIRTA Superapps</vt:lpstr>
      <vt:lpstr>PowerPoint Presentation</vt:lpstr>
      <vt:lpstr>Latar Belakang Fitur Tombol Darurat</vt:lpstr>
      <vt:lpstr>Latar Belakang Fitur Pengaduan Pelecehan Seksual</vt:lpstr>
      <vt:lpstr>Apa itu UNTIRTA SUPERAPPS?</vt:lpstr>
      <vt:lpstr>Apa itu UNTIRTA SUPERAPPS?</vt:lpstr>
      <vt:lpstr>Tujuan penambahan fitur tombol darurat bencana</vt:lpstr>
      <vt:lpstr>Tujuan penambahan fitur Pengaduan kekerasan seksual</vt:lpstr>
      <vt:lpstr>Cara Kerja Fitur Tombol Darurat Pada Aplikasi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Cara Kerja Fitur Konsultasi Dan Pengaduan Pelecehan Seksual Pada Aplikasi</vt:lpstr>
      <vt:lpstr>PowerPoint Presentation</vt:lpstr>
      <vt:lpstr>PowerPoint Presentation</vt:lpstr>
      <vt:lpstr>PowerPoint Presentation</vt:lpstr>
      <vt:lpstr>Algoritma Penggunaan Fitur Tombol Darurat</vt:lpstr>
      <vt:lpstr>Flowchart Fitur Tombol Darurat </vt:lpstr>
      <vt:lpstr>Algoritma Penggunaan Fitur Pengaduan Pelecehan Seksual</vt:lpstr>
      <vt:lpstr>Flow leceh seksual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Geometric &amp; Futuristic Style Computer Theme for College</dc:title>
  <dc:creator>RAMAENDUT</dc:creator>
  <cp:lastModifiedBy>Ramadhan Umbara</cp:lastModifiedBy>
  <cp:revision>17</cp:revision>
  <dcterms:modified xsi:type="dcterms:W3CDTF">2023-09-23T00:25:39Z</dcterms:modified>
</cp:coreProperties>
</file>